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39"/>
  </p:notesMasterIdLst>
  <p:handoutMasterIdLst>
    <p:handoutMasterId r:id="rId40"/>
  </p:handoutMasterIdLst>
  <p:sldIdLst>
    <p:sldId id="256" r:id="rId2"/>
    <p:sldId id="309" r:id="rId3"/>
    <p:sldId id="257" r:id="rId4"/>
    <p:sldId id="258" r:id="rId5"/>
    <p:sldId id="259" r:id="rId6"/>
    <p:sldId id="260" r:id="rId7"/>
    <p:sldId id="311" r:id="rId8"/>
    <p:sldId id="310" r:id="rId9"/>
    <p:sldId id="335" r:id="rId10"/>
    <p:sldId id="312" r:id="rId11"/>
    <p:sldId id="293" r:id="rId12"/>
    <p:sldId id="261" r:id="rId13"/>
    <p:sldId id="322" r:id="rId14"/>
    <p:sldId id="315" r:id="rId15"/>
    <p:sldId id="295" r:id="rId16"/>
    <p:sldId id="320" r:id="rId17"/>
    <p:sldId id="323" r:id="rId18"/>
    <p:sldId id="324" r:id="rId19"/>
    <p:sldId id="325" r:id="rId20"/>
    <p:sldId id="326" r:id="rId21"/>
    <p:sldId id="327" r:id="rId22"/>
    <p:sldId id="303" r:id="rId23"/>
    <p:sldId id="316" r:id="rId24"/>
    <p:sldId id="302" r:id="rId25"/>
    <p:sldId id="329" r:id="rId26"/>
    <p:sldId id="330" r:id="rId27"/>
    <p:sldId id="331" r:id="rId28"/>
    <p:sldId id="332" r:id="rId29"/>
    <p:sldId id="317" r:id="rId30"/>
    <p:sldId id="318" r:id="rId31"/>
    <p:sldId id="333" r:id="rId32"/>
    <p:sldId id="334" r:id="rId33"/>
    <p:sldId id="272" r:id="rId34"/>
    <p:sldId id="301" r:id="rId35"/>
    <p:sldId id="273" r:id="rId36"/>
    <p:sldId id="281" r:id="rId37"/>
    <p:sldId id="27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7CF4B-E18C-4C45-9D06-B477E5EC4DBE}" v="1588" dt="2021-11-02T02:05:20.825"/>
    <p1510:client id="{D20116FC-0F70-1C44-A540-0E6665356B1E}" v="116" dt="2021-11-02T01:51:39.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500" y="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9F197-DE40-40E2-9450-4619EB3D789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F50CEF-6F38-408A-89EA-1DD5BD3BAB5B}">
      <dgm:prSet/>
      <dgm:spPr/>
      <dgm:t>
        <a:bodyPr/>
        <a:lstStyle/>
        <a:p>
          <a:r>
            <a:rPr lang="en-US" dirty="0"/>
            <a:t>SQL Overview</a:t>
          </a:r>
        </a:p>
      </dgm:t>
    </dgm:pt>
    <dgm:pt modelId="{BA51229B-70E4-42C6-B924-2039C4FD642B}" type="parTrans" cxnId="{E4423AFB-2CF9-4484-959C-80277FAB0392}">
      <dgm:prSet/>
      <dgm:spPr/>
      <dgm:t>
        <a:bodyPr/>
        <a:lstStyle/>
        <a:p>
          <a:endParaRPr lang="en-US"/>
        </a:p>
      </dgm:t>
    </dgm:pt>
    <dgm:pt modelId="{3E1AF31D-4D25-4B2D-AB46-999D4FB95C22}" type="sibTrans" cxnId="{E4423AFB-2CF9-4484-959C-80277FAB0392}">
      <dgm:prSet/>
      <dgm:spPr/>
      <dgm:t>
        <a:bodyPr/>
        <a:lstStyle/>
        <a:p>
          <a:endParaRPr lang="en-US"/>
        </a:p>
      </dgm:t>
    </dgm:pt>
    <dgm:pt modelId="{1236E2AF-DD24-43B9-BCBD-15E68B94B451}">
      <dgm:prSet/>
      <dgm:spPr/>
      <dgm:t>
        <a:bodyPr/>
        <a:lstStyle/>
        <a:p>
          <a:r>
            <a:rPr lang="en-US" dirty="0"/>
            <a:t>Relational Databases				</a:t>
          </a:r>
        </a:p>
      </dgm:t>
    </dgm:pt>
    <dgm:pt modelId="{E924DCE7-F87C-4D62-BACD-7C11908FC2CF}" type="parTrans" cxnId="{58939A9C-0E55-4485-81C7-9E56D82989C2}">
      <dgm:prSet/>
      <dgm:spPr/>
      <dgm:t>
        <a:bodyPr/>
        <a:lstStyle/>
        <a:p>
          <a:endParaRPr lang="en-US"/>
        </a:p>
      </dgm:t>
    </dgm:pt>
    <dgm:pt modelId="{2221D332-1A3D-4522-B801-24AA202A06F1}" type="sibTrans" cxnId="{58939A9C-0E55-4485-81C7-9E56D82989C2}">
      <dgm:prSet/>
      <dgm:spPr/>
      <dgm:t>
        <a:bodyPr/>
        <a:lstStyle/>
        <a:p>
          <a:endParaRPr lang="en-US"/>
        </a:p>
      </dgm:t>
    </dgm:pt>
    <dgm:pt modelId="{8D095A56-0FBB-4932-8B9D-87DDFBF947E4}">
      <dgm:prSet/>
      <dgm:spPr/>
      <dgm:t>
        <a:bodyPr/>
        <a:lstStyle/>
        <a:p>
          <a:r>
            <a:rPr lang="en-US" dirty="0"/>
            <a:t>Databases</a:t>
          </a:r>
        </a:p>
      </dgm:t>
    </dgm:pt>
    <dgm:pt modelId="{031EFA70-A7AF-4987-B508-E3CDC5899745}" type="parTrans" cxnId="{16BD3FB0-2299-4DE1-8C92-DCB6A72FCACD}">
      <dgm:prSet/>
      <dgm:spPr/>
      <dgm:t>
        <a:bodyPr/>
        <a:lstStyle/>
        <a:p>
          <a:endParaRPr lang="en-US"/>
        </a:p>
      </dgm:t>
    </dgm:pt>
    <dgm:pt modelId="{38FC0C31-44A6-4F32-9DE6-9D366C0E42B9}" type="sibTrans" cxnId="{16BD3FB0-2299-4DE1-8C92-DCB6A72FCACD}">
      <dgm:prSet/>
      <dgm:spPr/>
      <dgm:t>
        <a:bodyPr/>
        <a:lstStyle/>
        <a:p>
          <a:endParaRPr lang="en-US"/>
        </a:p>
      </dgm:t>
    </dgm:pt>
    <dgm:pt modelId="{9A73AFFF-7FEC-4C5D-901B-72E596773E2F}">
      <dgm:prSet/>
      <dgm:spPr/>
      <dgm:t>
        <a:bodyPr/>
        <a:lstStyle/>
        <a:p>
          <a:r>
            <a:rPr lang="en-US"/>
            <a:t>Basics SQL Commands Demo</a:t>
          </a:r>
        </a:p>
      </dgm:t>
    </dgm:pt>
    <dgm:pt modelId="{DC4F075B-104E-42D6-B738-9AA33BDCE4C1}" type="parTrans" cxnId="{CC5FC394-6FD8-456B-80D0-821E407AF3DB}">
      <dgm:prSet/>
      <dgm:spPr/>
      <dgm:t>
        <a:bodyPr/>
        <a:lstStyle/>
        <a:p>
          <a:endParaRPr lang="en-US"/>
        </a:p>
      </dgm:t>
    </dgm:pt>
    <dgm:pt modelId="{6961C888-5475-463F-AFE5-DDE4273837D9}" type="sibTrans" cxnId="{CC5FC394-6FD8-456B-80D0-821E407AF3DB}">
      <dgm:prSet/>
      <dgm:spPr/>
      <dgm:t>
        <a:bodyPr/>
        <a:lstStyle/>
        <a:p>
          <a:endParaRPr lang="en-US"/>
        </a:p>
      </dgm:t>
    </dgm:pt>
    <dgm:pt modelId="{5D82AA14-609C-43AB-9780-F3B90639FD2E}">
      <dgm:prSet/>
      <dgm:spPr/>
      <dgm:t>
        <a:bodyPr/>
        <a:lstStyle/>
        <a:p>
          <a:r>
            <a:rPr lang="en-US" dirty="0"/>
            <a:t>Resources</a:t>
          </a:r>
        </a:p>
      </dgm:t>
    </dgm:pt>
    <dgm:pt modelId="{4F1FC0CB-DCC5-4D8E-B222-D112403A5CD3}" type="parTrans" cxnId="{636474DD-85BE-4148-9005-314B2D8C1109}">
      <dgm:prSet/>
      <dgm:spPr/>
      <dgm:t>
        <a:bodyPr/>
        <a:lstStyle/>
        <a:p>
          <a:endParaRPr lang="en-US"/>
        </a:p>
      </dgm:t>
    </dgm:pt>
    <dgm:pt modelId="{AB4514FD-21BB-4854-887B-5DFAC4C157BC}" type="sibTrans" cxnId="{636474DD-85BE-4148-9005-314B2D8C1109}">
      <dgm:prSet/>
      <dgm:spPr/>
      <dgm:t>
        <a:bodyPr/>
        <a:lstStyle/>
        <a:p>
          <a:endParaRPr lang="en-US"/>
        </a:p>
      </dgm:t>
    </dgm:pt>
    <dgm:pt modelId="{5B1812BF-317D-4498-9093-1DB172B0FE40}">
      <dgm:prSet/>
      <dgm:spPr/>
      <dgm:t>
        <a:bodyPr/>
        <a:lstStyle/>
        <a:p>
          <a:r>
            <a:rPr lang="en-US" dirty="0"/>
            <a:t>SQL Database Query Difference</a:t>
          </a:r>
        </a:p>
      </dgm:t>
    </dgm:pt>
    <dgm:pt modelId="{633D0618-2003-4590-B7A2-AD03EB7B528C}" type="parTrans" cxnId="{F4B35E12-C6FC-4794-B223-822C477D0B82}">
      <dgm:prSet/>
      <dgm:spPr/>
      <dgm:t>
        <a:bodyPr/>
        <a:lstStyle/>
        <a:p>
          <a:endParaRPr lang="en-US"/>
        </a:p>
      </dgm:t>
    </dgm:pt>
    <dgm:pt modelId="{93C648DE-C20B-4D29-8635-5B1B153FE24D}" type="sibTrans" cxnId="{F4B35E12-C6FC-4794-B223-822C477D0B82}">
      <dgm:prSet/>
      <dgm:spPr/>
      <dgm:t>
        <a:bodyPr/>
        <a:lstStyle/>
        <a:p>
          <a:endParaRPr lang="en-US"/>
        </a:p>
      </dgm:t>
    </dgm:pt>
    <dgm:pt modelId="{C5549C8F-CFB3-4E03-A127-BC91A8136CBB}">
      <dgm:prSet/>
      <dgm:spPr/>
      <dgm:t>
        <a:bodyPr/>
        <a:lstStyle/>
        <a:p>
          <a:r>
            <a:rPr lang="en-US" dirty="0"/>
            <a:t>Operation Order			</a:t>
          </a:r>
        </a:p>
      </dgm:t>
    </dgm:pt>
    <dgm:pt modelId="{F41D916D-87F2-4B35-81FB-EBE2615318A4}" type="parTrans" cxnId="{110A065A-74F0-42CE-9FA0-D5960380D228}">
      <dgm:prSet/>
      <dgm:spPr/>
      <dgm:t>
        <a:bodyPr/>
        <a:lstStyle/>
        <a:p>
          <a:endParaRPr lang="en-US"/>
        </a:p>
      </dgm:t>
    </dgm:pt>
    <dgm:pt modelId="{5B439A15-5A09-4EF2-B4F9-7CC9DFA0DEF2}" type="sibTrans" cxnId="{110A065A-74F0-42CE-9FA0-D5960380D228}">
      <dgm:prSet/>
      <dgm:spPr/>
      <dgm:t>
        <a:bodyPr/>
        <a:lstStyle/>
        <a:p>
          <a:endParaRPr lang="en-US"/>
        </a:p>
      </dgm:t>
    </dgm:pt>
    <dgm:pt modelId="{7487CC93-A5B4-4EC3-8537-E445948F8F94}">
      <dgm:prSet/>
      <dgm:spPr/>
      <dgm:t>
        <a:bodyPr/>
        <a:lstStyle/>
        <a:p>
          <a:r>
            <a:rPr lang="en-US" dirty="0"/>
            <a:t>Activity</a:t>
          </a:r>
        </a:p>
      </dgm:t>
    </dgm:pt>
    <dgm:pt modelId="{587F1184-37E7-4909-BE93-263A514EDAE2}" type="parTrans" cxnId="{677843F0-393A-4478-AE6F-96AA5667AD16}">
      <dgm:prSet/>
      <dgm:spPr/>
      <dgm:t>
        <a:bodyPr/>
        <a:lstStyle/>
        <a:p>
          <a:endParaRPr lang="en-US"/>
        </a:p>
      </dgm:t>
    </dgm:pt>
    <dgm:pt modelId="{10889230-8AF3-4324-888B-8FFB58D73C2B}" type="sibTrans" cxnId="{677843F0-393A-4478-AE6F-96AA5667AD16}">
      <dgm:prSet/>
      <dgm:spPr/>
      <dgm:t>
        <a:bodyPr/>
        <a:lstStyle/>
        <a:p>
          <a:endParaRPr lang="en-US"/>
        </a:p>
      </dgm:t>
    </dgm:pt>
    <dgm:pt modelId="{79B90CAF-CF60-490D-83EF-9A4AEEDD6E7B}">
      <dgm:prSet/>
      <dgm:spPr/>
      <dgm:t>
        <a:bodyPr/>
        <a:lstStyle/>
        <a:p>
          <a:r>
            <a:rPr lang="en-US" dirty="0"/>
            <a:t>Contact Info				</a:t>
          </a:r>
        </a:p>
      </dgm:t>
    </dgm:pt>
    <dgm:pt modelId="{A3A3BF23-5BC1-4566-AED0-C699482F3EAC}" type="parTrans" cxnId="{61FD0C43-92FB-4150-B70A-2D09EB24E028}">
      <dgm:prSet/>
      <dgm:spPr/>
      <dgm:t>
        <a:bodyPr/>
        <a:lstStyle/>
        <a:p>
          <a:endParaRPr lang="en-US"/>
        </a:p>
      </dgm:t>
    </dgm:pt>
    <dgm:pt modelId="{DAB43711-4A44-49D2-BAD8-32DB1AE885B8}" type="sibTrans" cxnId="{61FD0C43-92FB-4150-B70A-2D09EB24E028}">
      <dgm:prSet/>
      <dgm:spPr/>
      <dgm:t>
        <a:bodyPr/>
        <a:lstStyle/>
        <a:p>
          <a:endParaRPr lang="en-US"/>
        </a:p>
      </dgm:t>
    </dgm:pt>
    <dgm:pt modelId="{DFBBD9D7-49C0-4D9A-964A-0C194858EE52}">
      <dgm:prSet/>
      <dgm:spPr/>
      <dgm:t>
        <a:bodyPr/>
        <a:lstStyle/>
        <a:p>
          <a:r>
            <a:rPr lang="en-US" dirty="0"/>
            <a:t>Answers										</a:t>
          </a:r>
        </a:p>
      </dgm:t>
    </dgm:pt>
    <dgm:pt modelId="{EC0090D2-FCCC-4F45-944C-ADD21A4B4DDB}" type="parTrans" cxnId="{BB7B5264-775C-4EA9-84D6-C03CE5C041FF}">
      <dgm:prSet/>
      <dgm:spPr/>
      <dgm:t>
        <a:bodyPr/>
        <a:lstStyle/>
        <a:p>
          <a:endParaRPr lang="en-US"/>
        </a:p>
      </dgm:t>
    </dgm:pt>
    <dgm:pt modelId="{F9C715C3-ADE2-4555-9C41-1C9C3189FD0C}" type="sibTrans" cxnId="{BB7B5264-775C-4EA9-84D6-C03CE5C041FF}">
      <dgm:prSet/>
      <dgm:spPr/>
      <dgm:t>
        <a:bodyPr/>
        <a:lstStyle/>
        <a:p>
          <a:endParaRPr lang="en-US"/>
        </a:p>
      </dgm:t>
    </dgm:pt>
    <dgm:pt modelId="{455324FB-3FE0-49BA-B14D-6384D6CDE89C}">
      <dgm:prSet/>
      <dgm:spPr/>
      <dgm:t>
        <a:bodyPr/>
        <a:lstStyle/>
        <a:p>
          <a:r>
            <a:rPr lang="en-US" dirty="0"/>
            <a:t>Basic SQL Statements	</a:t>
          </a:r>
        </a:p>
      </dgm:t>
    </dgm:pt>
    <dgm:pt modelId="{8E5E6AEB-15A1-45B6-BD13-27FB903334C1}" type="parTrans" cxnId="{AFCBAA86-34B8-4A2C-88EF-9F1FAAD1EF6C}">
      <dgm:prSet/>
      <dgm:spPr/>
      <dgm:t>
        <a:bodyPr/>
        <a:lstStyle/>
        <a:p>
          <a:endParaRPr lang="en-US"/>
        </a:p>
      </dgm:t>
    </dgm:pt>
    <dgm:pt modelId="{39A88F21-C09E-40AC-80B5-CAFE95E94752}" type="sibTrans" cxnId="{AFCBAA86-34B8-4A2C-88EF-9F1FAAD1EF6C}">
      <dgm:prSet/>
      <dgm:spPr/>
      <dgm:t>
        <a:bodyPr/>
        <a:lstStyle/>
        <a:p>
          <a:endParaRPr lang="en-US"/>
        </a:p>
      </dgm:t>
    </dgm:pt>
    <dgm:pt modelId="{2B6E818D-ABC5-4B42-8112-EE302C355E93}" type="pres">
      <dgm:prSet presAssocID="{62A9F197-DE40-40E2-9450-4619EB3D789C}" presName="vert0" presStyleCnt="0">
        <dgm:presLayoutVars>
          <dgm:dir/>
          <dgm:animOne val="branch"/>
          <dgm:animLvl val="lvl"/>
        </dgm:presLayoutVars>
      </dgm:prSet>
      <dgm:spPr/>
    </dgm:pt>
    <dgm:pt modelId="{B39B93A7-D0C9-4ADB-801F-B24B3DDFCF33}" type="pres">
      <dgm:prSet presAssocID="{98F50CEF-6F38-408A-89EA-1DD5BD3BAB5B}" presName="thickLine" presStyleLbl="alignNode1" presStyleIdx="0" presStyleCnt="11"/>
      <dgm:spPr/>
    </dgm:pt>
    <dgm:pt modelId="{21CEE1BD-5E79-4246-88A5-A9C564E23122}" type="pres">
      <dgm:prSet presAssocID="{98F50CEF-6F38-408A-89EA-1DD5BD3BAB5B}" presName="horz1" presStyleCnt="0"/>
      <dgm:spPr/>
    </dgm:pt>
    <dgm:pt modelId="{87F4DAF1-DB49-412B-8D5A-A18A50115E11}" type="pres">
      <dgm:prSet presAssocID="{98F50CEF-6F38-408A-89EA-1DD5BD3BAB5B}" presName="tx1" presStyleLbl="revTx" presStyleIdx="0" presStyleCnt="11"/>
      <dgm:spPr/>
    </dgm:pt>
    <dgm:pt modelId="{F3B9C108-17EC-45FD-85C0-E8B5F5B04FF6}" type="pres">
      <dgm:prSet presAssocID="{98F50CEF-6F38-408A-89EA-1DD5BD3BAB5B}" presName="vert1" presStyleCnt="0"/>
      <dgm:spPr/>
    </dgm:pt>
    <dgm:pt modelId="{2BD3EFB8-F18E-42E7-A17F-3F948A348072}" type="pres">
      <dgm:prSet presAssocID="{1236E2AF-DD24-43B9-BCBD-15E68B94B451}" presName="thickLine" presStyleLbl="alignNode1" presStyleIdx="1" presStyleCnt="11"/>
      <dgm:spPr/>
    </dgm:pt>
    <dgm:pt modelId="{894D1A18-A8AA-4522-B5E5-3147F133DA69}" type="pres">
      <dgm:prSet presAssocID="{1236E2AF-DD24-43B9-BCBD-15E68B94B451}" presName="horz1" presStyleCnt="0"/>
      <dgm:spPr/>
    </dgm:pt>
    <dgm:pt modelId="{2AA2FBB7-28D1-40EB-AD6C-1C71F6CE6B3C}" type="pres">
      <dgm:prSet presAssocID="{1236E2AF-DD24-43B9-BCBD-15E68B94B451}" presName="tx1" presStyleLbl="revTx" presStyleIdx="1" presStyleCnt="11"/>
      <dgm:spPr/>
    </dgm:pt>
    <dgm:pt modelId="{A69C313D-3AA2-4F0D-A457-BFB23AF52E94}" type="pres">
      <dgm:prSet presAssocID="{1236E2AF-DD24-43B9-BCBD-15E68B94B451}" presName="vert1" presStyleCnt="0"/>
      <dgm:spPr/>
    </dgm:pt>
    <dgm:pt modelId="{424220C1-A9C7-4193-AAC1-6FA6FD9CD95E}" type="pres">
      <dgm:prSet presAssocID="{8D095A56-0FBB-4932-8B9D-87DDFBF947E4}" presName="thickLine" presStyleLbl="alignNode1" presStyleIdx="2" presStyleCnt="11"/>
      <dgm:spPr/>
    </dgm:pt>
    <dgm:pt modelId="{3DF63EA7-AF03-4099-8404-824ED768011C}" type="pres">
      <dgm:prSet presAssocID="{8D095A56-0FBB-4932-8B9D-87DDFBF947E4}" presName="horz1" presStyleCnt="0"/>
      <dgm:spPr/>
    </dgm:pt>
    <dgm:pt modelId="{733FA510-D743-4AFE-99EA-770A3E6D9ACF}" type="pres">
      <dgm:prSet presAssocID="{8D095A56-0FBB-4932-8B9D-87DDFBF947E4}" presName="tx1" presStyleLbl="revTx" presStyleIdx="2" presStyleCnt="11"/>
      <dgm:spPr/>
    </dgm:pt>
    <dgm:pt modelId="{D53E5CB7-9613-46DA-A9DA-298DF2C73815}" type="pres">
      <dgm:prSet presAssocID="{8D095A56-0FBB-4932-8B9D-87DDFBF947E4}" presName="vert1" presStyleCnt="0"/>
      <dgm:spPr/>
    </dgm:pt>
    <dgm:pt modelId="{80DC437B-F17D-4821-BED8-659B59C6ED93}" type="pres">
      <dgm:prSet presAssocID="{455324FB-3FE0-49BA-B14D-6384D6CDE89C}" presName="thickLine" presStyleLbl="alignNode1" presStyleIdx="3" presStyleCnt="11"/>
      <dgm:spPr/>
    </dgm:pt>
    <dgm:pt modelId="{FDDCC6FE-11D3-45AA-9651-420A5EEC8977}" type="pres">
      <dgm:prSet presAssocID="{455324FB-3FE0-49BA-B14D-6384D6CDE89C}" presName="horz1" presStyleCnt="0"/>
      <dgm:spPr/>
    </dgm:pt>
    <dgm:pt modelId="{15138E20-1FFE-4B7A-ABCC-758BA6601790}" type="pres">
      <dgm:prSet presAssocID="{455324FB-3FE0-49BA-B14D-6384D6CDE89C}" presName="tx1" presStyleLbl="revTx" presStyleIdx="3" presStyleCnt="11"/>
      <dgm:spPr/>
    </dgm:pt>
    <dgm:pt modelId="{3DD44833-B790-4ABF-AB90-487C0F8C24AA}" type="pres">
      <dgm:prSet presAssocID="{455324FB-3FE0-49BA-B14D-6384D6CDE89C}" presName="vert1" presStyleCnt="0"/>
      <dgm:spPr/>
    </dgm:pt>
    <dgm:pt modelId="{3B277159-251F-4C9B-8FCC-48297A68C335}" type="pres">
      <dgm:prSet presAssocID="{5B1812BF-317D-4498-9093-1DB172B0FE40}" presName="thickLine" presStyleLbl="alignNode1" presStyleIdx="4" presStyleCnt="11"/>
      <dgm:spPr/>
    </dgm:pt>
    <dgm:pt modelId="{0663AB76-8AF9-4C89-8BD4-72A0FC0126AE}" type="pres">
      <dgm:prSet presAssocID="{5B1812BF-317D-4498-9093-1DB172B0FE40}" presName="horz1" presStyleCnt="0"/>
      <dgm:spPr/>
    </dgm:pt>
    <dgm:pt modelId="{9096F544-3C6A-469B-AAFE-099CAC268480}" type="pres">
      <dgm:prSet presAssocID="{5B1812BF-317D-4498-9093-1DB172B0FE40}" presName="tx1" presStyleLbl="revTx" presStyleIdx="4" presStyleCnt="11"/>
      <dgm:spPr/>
    </dgm:pt>
    <dgm:pt modelId="{7ED33233-383A-4664-BAD6-139CBC4D465B}" type="pres">
      <dgm:prSet presAssocID="{5B1812BF-317D-4498-9093-1DB172B0FE40}" presName="vert1" presStyleCnt="0"/>
      <dgm:spPr/>
    </dgm:pt>
    <dgm:pt modelId="{FA9F053C-1044-460E-96D0-F51CEFC558EE}" type="pres">
      <dgm:prSet presAssocID="{9A73AFFF-7FEC-4C5D-901B-72E596773E2F}" presName="thickLine" presStyleLbl="alignNode1" presStyleIdx="5" presStyleCnt="11"/>
      <dgm:spPr/>
    </dgm:pt>
    <dgm:pt modelId="{0C98C0CB-971C-42FE-BEEB-7D017FF54996}" type="pres">
      <dgm:prSet presAssocID="{9A73AFFF-7FEC-4C5D-901B-72E596773E2F}" presName="horz1" presStyleCnt="0"/>
      <dgm:spPr/>
    </dgm:pt>
    <dgm:pt modelId="{4B49CDF9-C227-40B8-B77A-96D67E01C2DA}" type="pres">
      <dgm:prSet presAssocID="{9A73AFFF-7FEC-4C5D-901B-72E596773E2F}" presName="tx1" presStyleLbl="revTx" presStyleIdx="5" presStyleCnt="11"/>
      <dgm:spPr/>
    </dgm:pt>
    <dgm:pt modelId="{7E9B747F-65A8-4146-A33A-0135990C39F6}" type="pres">
      <dgm:prSet presAssocID="{9A73AFFF-7FEC-4C5D-901B-72E596773E2F}" presName="vert1" presStyleCnt="0"/>
      <dgm:spPr/>
    </dgm:pt>
    <dgm:pt modelId="{2F4A7A3F-64CE-4050-93B0-1604D7C7141C}" type="pres">
      <dgm:prSet presAssocID="{C5549C8F-CFB3-4E03-A127-BC91A8136CBB}" presName="thickLine" presStyleLbl="alignNode1" presStyleIdx="6" presStyleCnt="11"/>
      <dgm:spPr/>
    </dgm:pt>
    <dgm:pt modelId="{AA2A9EE9-BC20-4A4C-95D5-0FF526F3B011}" type="pres">
      <dgm:prSet presAssocID="{C5549C8F-CFB3-4E03-A127-BC91A8136CBB}" presName="horz1" presStyleCnt="0"/>
      <dgm:spPr/>
    </dgm:pt>
    <dgm:pt modelId="{8B697B10-352D-48C5-9A81-BDB854B4D3DF}" type="pres">
      <dgm:prSet presAssocID="{C5549C8F-CFB3-4E03-A127-BC91A8136CBB}" presName="tx1" presStyleLbl="revTx" presStyleIdx="6" presStyleCnt="11"/>
      <dgm:spPr/>
    </dgm:pt>
    <dgm:pt modelId="{12415A9B-C927-402A-ACE7-F5E9DF813990}" type="pres">
      <dgm:prSet presAssocID="{C5549C8F-CFB3-4E03-A127-BC91A8136CBB}" presName="vert1" presStyleCnt="0"/>
      <dgm:spPr/>
    </dgm:pt>
    <dgm:pt modelId="{44F2F56B-1D81-4B62-B08D-9AE07A4DB66C}" type="pres">
      <dgm:prSet presAssocID="{7487CC93-A5B4-4EC3-8537-E445948F8F94}" presName="thickLine" presStyleLbl="alignNode1" presStyleIdx="7" presStyleCnt="11"/>
      <dgm:spPr/>
    </dgm:pt>
    <dgm:pt modelId="{7B729A01-654A-4A55-A9D7-5A9083669BAA}" type="pres">
      <dgm:prSet presAssocID="{7487CC93-A5B4-4EC3-8537-E445948F8F94}" presName="horz1" presStyleCnt="0"/>
      <dgm:spPr/>
    </dgm:pt>
    <dgm:pt modelId="{31BED976-596F-4865-B6B9-E69FA2FBA047}" type="pres">
      <dgm:prSet presAssocID="{7487CC93-A5B4-4EC3-8537-E445948F8F94}" presName="tx1" presStyleLbl="revTx" presStyleIdx="7" presStyleCnt="11"/>
      <dgm:spPr/>
    </dgm:pt>
    <dgm:pt modelId="{C1D45D9B-BA30-4589-9843-AA8C40298062}" type="pres">
      <dgm:prSet presAssocID="{7487CC93-A5B4-4EC3-8537-E445948F8F94}" presName="vert1" presStyleCnt="0"/>
      <dgm:spPr/>
    </dgm:pt>
    <dgm:pt modelId="{C92401DA-A6E4-45C7-B055-B53CCE07BEAD}" type="pres">
      <dgm:prSet presAssocID="{DFBBD9D7-49C0-4D9A-964A-0C194858EE52}" presName="thickLine" presStyleLbl="alignNode1" presStyleIdx="8" presStyleCnt="11"/>
      <dgm:spPr/>
    </dgm:pt>
    <dgm:pt modelId="{B5CA7772-6A97-4A06-ABD1-E165A2CDB6D1}" type="pres">
      <dgm:prSet presAssocID="{DFBBD9D7-49C0-4D9A-964A-0C194858EE52}" presName="horz1" presStyleCnt="0"/>
      <dgm:spPr/>
    </dgm:pt>
    <dgm:pt modelId="{514479F4-F21A-4B10-A8F1-C29772F90D7F}" type="pres">
      <dgm:prSet presAssocID="{DFBBD9D7-49C0-4D9A-964A-0C194858EE52}" presName="tx1" presStyleLbl="revTx" presStyleIdx="8" presStyleCnt="11"/>
      <dgm:spPr/>
    </dgm:pt>
    <dgm:pt modelId="{9462A45A-DDBF-4167-BB57-05DA2939D890}" type="pres">
      <dgm:prSet presAssocID="{DFBBD9D7-49C0-4D9A-964A-0C194858EE52}" presName="vert1" presStyleCnt="0"/>
      <dgm:spPr/>
    </dgm:pt>
    <dgm:pt modelId="{7A169D07-AAA1-4D4D-8C19-90A6DE9128F5}" type="pres">
      <dgm:prSet presAssocID="{5D82AA14-609C-43AB-9780-F3B90639FD2E}" presName="thickLine" presStyleLbl="alignNode1" presStyleIdx="9" presStyleCnt="11"/>
      <dgm:spPr/>
    </dgm:pt>
    <dgm:pt modelId="{018D4E78-CCE6-4383-8352-7E57538776BD}" type="pres">
      <dgm:prSet presAssocID="{5D82AA14-609C-43AB-9780-F3B90639FD2E}" presName="horz1" presStyleCnt="0"/>
      <dgm:spPr/>
    </dgm:pt>
    <dgm:pt modelId="{D1A315DA-C399-46AD-AAB4-FB8CEAC504D3}" type="pres">
      <dgm:prSet presAssocID="{5D82AA14-609C-43AB-9780-F3B90639FD2E}" presName="tx1" presStyleLbl="revTx" presStyleIdx="9" presStyleCnt="11"/>
      <dgm:spPr/>
    </dgm:pt>
    <dgm:pt modelId="{24FB93AB-AA60-469F-9F14-06FF249F006F}" type="pres">
      <dgm:prSet presAssocID="{5D82AA14-609C-43AB-9780-F3B90639FD2E}" presName="vert1" presStyleCnt="0"/>
      <dgm:spPr/>
    </dgm:pt>
    <dgm:pt modelId="{201BAC8E-705C-4A83-AEE9-9B6D5B6210D2}" type="pres">
      <dgm:prSet presAssocID="{79B90CAF-CF60-490D-83EF-9A4AEEDD6E7B}" presName="thickLine" presStyleLbl="alignNode1" presStyleIdx="10" presStyleCnt="11"/>
      <dgm:spPr/>
    </dgm:pt>
    <dgm:pt modelId="{F4E12BAF-076C-4007-96E8-5887B9824D24}" type="pres">
      <dgm:prSet presAssocID="{79B90CAF-CF60-490D-83EF-9A4AEEDD6E7B}" presName="horz1" presStyleCnt="0"/>
      <dgm:spPr/>
    </dgm:pt>
    <dgm:pt modelId="{212515F2-F297-4B58-A070-1DBE2A568C9D}" type="pres">
      <dgm:prSet presAssocID="{79B90CAF-CF60-490D-83EF-9A4AEEDD6E7B}" presName="tx1" presStyleLbl="revTx" presStyleIdx="10" presStyleCnt="11"/>
      <dgm:spPr/>
    </dgm:pt>
    <dgm:pt modelId="{098F86D9-8C37-4AFA-B266-CC23C02E369C}" type="pres">
      <dgm:prSet presAssocID="{79B90CAF-CF60-490D-83EF-9A4AEEDD6E7B}" presName="vert1" presStyleCnt="0"/>
      <dgm:spPr/>
    </dgm:pt>
  </dgm:ptLst>
  <dgm:cxnLst>
    <dgm:cxn modelId="{A8802907-9203-4023-BAD6-9F8208F12959}" type="presOf" srcId="{DFBBD9D7-49C0-4D9A-964A-0C194858EE52}" destId="{514479F4-F21A-4B10-A8F1-C29772F90D7F}" srcOrd="0" destOrd="0" presId="urn:microsoft.com/office/officeart/2008/layout/LinedList"/>
    <dgm:cxn modelId="{F4B35E12-C6FC-4794-B223-822C477D0B82}" srcId="{62A9F197-DE40-40E2-9450-4619EB3D789C}" destId="{5B1812BF-317D-4498-9093-1DB172B0FE40}" srcOrd="4" destOrd="0" parTransId="{633D0618-2003-4590-B7A2-AD03EB7B528C}" sibTransId="{93C648DE-C20B-4D29-8635-5B1B153FE24D}"/>
    <dgm:cxn modelId="{C7968913-6340-482B-9835-C7157D40CD4F}" type="presOf" srcId="{79B90CAF-CF60-490D-83EF-9A4AEEDD6E7B}" destId="{212515F2-F297-4B58-A070-1DBE2A568C9D}" srcOrd="0" destOrd="0" presId="urn:microsoft.com/office/officeart/2008/layout/LinedList"/>
    <dgm:cxn modelId="{3293BE19-E260-4A22-949A-5AD388E2EC69}" type="presOf" srcId="{5B1812BF-317D-4498-9093-1DB172B0FE40}" destId="{9096F544-3C6A-469B-AAFE-099CAC268480}" srcOrd="0" destOrd="0" presId="urn:microsoft.com/office/officeart/2008/layout/LinedList"/>
    <dgm:cxn modelId="{983FBD1C-91B5-4E9F-8E57-BA94F363DDE9}" type="presOf" srcId="{455324FB-3FE0-49BA-B14D-6384D6CDE89C}" destId="{15138E20-1FFE-4B7A-ABCC-758BA6601790}" srcOrd="0" destOrd="0" presId="urn:microsoft.com/office/officeart/2008/layout/LinedList"/>
    <dgm:cxn modelId="{86A7CA2B-CBA1-4AA0-BE5D-F6BF8A219BC9}" type="presOf" srcId="{C5549C8F-CFB3-4E03-A127-BC91A8136CBB}" destId="{8B697B10-352D-48C5-9A81-BDB854B4D3DF}" srcOrd="0" destOrd="0" presId="urn:microsoft.com/office/officeart/2008/layout/LinedList"/>
    <dgm:cxn modelId="{98045A34-7027-491D-8249-E46D13A1DB78}" type="presOf" srcId="{62A9F197-DE40-40E2-9450-4619EB3D789C}" destId="{2B6E818D-ABC5-4B42-8112-EE302C355E93}" srcOrd="0" destOrd="0" presId="urn:microsoft.com/office/officeart/2008/layout/LinedList"/>
    <dgm:cxn modelId="{61FD0C43-92FB-4150-B70A-2D09EB24E028}" srcId="{62A9F197-DE40-40E2-9450-4619EB3D789C}" destId="{79B90CAF-CF60-490D-83EF-9A4AEEDD6E7B}" srcOrd="10" destOrd="0" parTransId="{A3A3BF23-5BC1-4566-AED0-C699482F3EAC}" sibTransId="{DAB43711-4A44-49D2-BAD8-32DB1AE885B8}"/>
    <dgm:cxn modelId="{4D807843-6787-4960-B180-A1DD130251C6}" type="presOf" srcId="{98F50CEF-6F38-408A-89EA-1DD5BD3BAB5B}" destId="{87F4DAF1-DB49-412B-8D5A-A18A50115E11}" srcOrd="0" destOrd="0" presId="urn:microsoft.com/office/officeart/2008/layout/LinedList"/>
    <dgm:cxn modelId="{BB7B5264-775C-4EA9-84D6-C03CE5C041FF}" srcId="{62A9F197-DE40-40E2-9450-4619EB3D789C}" destId="{DFBBD9D7-49C0-4D9A-964A-0C194858EE52}" srcOrd="8" destOrd="0" parTransId="{EC0090D2-FCCC-4F45-944C-ADD21A4B4DDB}" sibTransId="{F9C715C3-ADE2-4555-9C41-1C9C3189FD0C}"/>
    <dgm:cxn modelId="{3480BE67-B306-4C65-94EA-264FD4365D70}" type="presOf" srcId="{7487CC93-A5B4-4EC3-8537-E445948F8F94}" destId="{31BED976-596F-4865-B6B9-E69FA2FBA047}" srcOrd="0" destOrd="0" presId="urn:microsoft.com/office/officeart/2008/layout/LinedList"/>
    <dgm:cxn modelId="{911E276E-233D-4961-ABE5-B22A4E067DF4}" type="presOf" srcId="{5D82AA14-609C-43AB-9780-F3B90639FD2E}" destId="{D1A315DA-C399-46AD-AAB4-FB8CEAC504D3}" srcOrd="0" destOrd="0" presId="urn:microsoft.com/office/officeart/2008/layout/LinedList"/>
    <dgm:cxn modelId="{110A065A-74F0-42CE-9FA0-D5960380D228}" srcId="{62A9F197-DE40-40E2-9450-4619EB3D789C}" destId="{C5549C8F-CFB3-4E03-A127-BC91A8136CBB}" srcOrd="6" destOrd="0" parTransId="{F41D916D-87F2-4B35-81FB-EBE2615318A4}" sibTransId="{5B439A15-5A09-4EF2-B4F9-7CC9DFA0DEF2}"/>
    <dgm:cxn modelId="{4AD32D7B-10ED-49A3-8F98-3869ED1EA6D9}" type="presOf" srcId="{8D095A56-0FBB-4932-8B9D-87DDFBF947E4}" destId="{733FA510-D743-4AFE-99EA-770A3E6D9ACF}" srcOrd="0" destOrd="0" presId="urn:microsoft.com/office/officeart/2008/layout/LinedList"/>
    <dgm:cxn modelId="{AFCBAA86-34B8-4A2C-88EF-9F1FAAD1EF6C}" srcId="{62A9F197-DE40-40E2-9450-4619EB3D789C}" destId="{455324FB-3FE0-49BA-B14D-6384D6CDE89C}" srcOrd="3" destOrd="0" parTransId="{8E5E6AEB-15A1-45B6-BD13-27FB903334C1}" sibTransId="{39A88F21-C09E-40AC-80B5-CAFE95E94752}"/>
    <dgm:cxn modelId="{CC5FC394-6FD8-456B-80D0-821E407AF3DB}" srcId="{62A9F197-DE40-40E2-9450-4619EB3D789C}" destId="{9A73AFFF-7FEC-4C5D-901B-72E596773E2F}" srcOrd="5" destOrd="0" parTransId="{DC4F075B-104E-42D6-B738-9AA33BDCE4C1}" sibTransId="{6961C888-5475-463F-AFE5-DDE4273837D9}"/>
    <dgm:cxn modelId="{58939A9C-0E55-4485-81C7-9E56D82989C2}" srcId="{62A9F197-DE40-40E2-9450-4619EB3D789C}" destId="{1236E2AF-DD24-43B9-BCBD-15E68B94B451}" srcOrd="1" destOrd="0" parTransId="{E924DCE7-F87C-4D62-BACD-7C11908FC2CF}" sibTransId="{2221D332-1A3D-4522-B801-24AA202A06F1}"/>
    <dgm:cxn modelId="{16BD3FB0-2299-4DE1-8C92-DCB6A72FCACD}" srcId="{62A9F197-DE40-40E2-9450-4619EB3D789C}" destId="{8D095A56-0FBB-4932-8B9D-87DDFBF947E4}" srcOrd="2" destOrd="0" parTransId="{031EFA70-A7AF-4987-B508-E3CDC5899745}" sibTransId="{38FC0C31-44A6-4F32-9DE6-9D366C0E42B9}"/>
    <dgm:cxn modelId="{BA1BE8D8-F682-4F96-9349-471E6AF522D6}" type="presOf" srcId="{9A73AFFF-7FEC-4C5D-901B-72E596773E2F}" destId="{4B49CDF9-C227-40B8-B77A-96D67E01C2DA}" srcOrd="0" destOrd="0" presId="urn:microsoft.com/office/officeart/2008/layout/LinedList"/>
    <dgm:cxn modelId="{636474DD-85BE-4148-9005-314B2D8C1109}" srcId="{62A9F197-DE40-40E2-9450-4619EB3D789C}" destId="{5D82AA14-609C-43AB-9780-F3B90639FD2E}" srcOrd="9" destOrd="0" parTransId="{4F1FC0CB-DCC5-4D8E-B222-D112403A5CD3}" sibTransId="{AB4514FD-21BB-4854-887B-5DFAC4C157BC}"/>
    <dgm:cxn modelId="{482401E9-84CC-4502-B264-4DE0DFC6B20C}" type="presOf" srcId="{1236E2AF-DD24-43B9-BCBD-15E68B94B451}" destId="{2AA2FBB7-28D1-40EB-AD6C-1C71F6CE6B3C}" srcOrd="0" destOrd="0" presId="urn:microsoft.com/office/officeart/2008/layout/LinedList"/>
    <dgm:cxn modelId="{677843F0-393A-4478-AE6F-96AA5667AD16}" srcId="{62A9F197-DE40-40E2-9450-4619EB3D789C}" destId="{7487CC93-A5B4-4EC3-8537-E445948F8F94}" srcOrd="7" destOrd="0" parTransId="{587F1184-37E7-4909-BE93-263A514EDAE2}" sibTransId="{10889230-8AF3-4324-888B-8FFB58D73C2B}"/>
    <dgm:cxn modelId="{E4423AFB-2CF9-4484-959C-80277FAB0392}" srcId="{62A9F197-DE40-40E2-9450-4619EB3D789C}" destId="{98F50CEF-6F38-408A-89EA-1DD5BD3BAB5B}" srcOrd="0" destOrd="0" parTransId="{BA51229B-70E4-42C6-B924-2039C4FD642B}" sibTransId="{3E1AF31D-4D25-4B2D-AB46-999D4FB95C22}"/>
    <dgm:cxn modelId="{A10BBD16-E7E1-4CA5-A689-ED2769C3B4B9}" type="presParOf" srcId="{2B6E818D-ABC5-4B42-8112-EE302C355E93}" destId="{B39B93A7-D0C9-4ADB-801F-B24B3DDFCF33}" srcOrd="0" destOrd="0" presId="urn:microsoft.com/office/officeart/2008/layout/LinedList"/>
    <dgm:cxn modelId="{046E6CAB-3B64-4EDA-945C-B75932538968}" type="presParOf" srcId="{2B6E818D-ABC5-4B42-8112-EE302C355E93}" destId="{21CEE1BD-5E79-4246-88A5-A9C564E23122}" srcOrd="1" destOrd="0" presId="urn:microsoft.com/office/officeart/2008/layout/LinedList"/>
    <dgm:cxn modelId="{A50EB3B3-115A-41B5-A316-D87B173FE68F}" type="presParOf" srcId="{21CEE1BD-5E79-4246-88A5-A9C564E23122}" destId="{87F4DAF1-DB49-412B-8D5A-A18A50115E11}" srcOrd="0" destOrd="0" presId="urn:microsoft.com/office/officeart/2008/layout/LinedList"/>
    <dgm:cxn modelId="{BC388451-EA7F-4E9B-A389-DA9171A97DA5}" type="presParOf" srcId="{21CEE1BD-5E79-4246-88A5-A9C564E23122}" destId="{F3B9C108-17EC-45FD-85C0-E8B5F5B04FF6}" srcOrd="1" destOrd="0" presId="urn:microsoft.com/office/officeart/2008/layout/LinedList"/>
    <dgm:cxn modelId="{B21754D7-9F0D-4FD1-B209-C7BA9FF99722}" type="presParOf" srcId="{2B6E818D-ABC5-4B42-8112-EE302C355E93}" destId="{2BD3EFB8-F18E-42E7-A17F-3F948A348072}" srcOrd="2" destOrd="0" presId="urn:microsoft.com/office/officeart/2008/layout/LinedList"/>
    <dgm:cxn modelId="{8BBEC74B-A937-4E52-8C1D-C1A1289E4047}" type="presParOf" srcId="{2B6E818D-ABC5-4B42-8112-EE302C355E93}" destId="{894D1A18-A8AA-4522-B5E5-3147F133DA69}" srcOrd="3" destOrd="0" presId="urn:microsoft.com/office/officeart/2008/layout/LinedList"/>
    <dgm:cxn modelId="{5532026D-40BA-4782-B1F7-35C3DD57E611}" type="presParOf" srcId="{894D1A18-A8AA-4522-B5E5-3147F133DA69}" destId="{2AA2FBB7-28D1-40EB-AD6C-1C71F6CE6B3C}" srcOrd="0" destOrd="0" presId="urn:microsoft.com/office/officeart/2008/layout/LinedList"/>
    <dgm:cxn modelId="{81B2B8D9-E5E5-4763-AC03-4BB7C12DE27B}" type="presParOf" srcId="{894D1A18-A8AA-4522-B5E5-3147F133DA69}" destId="{A69C313D-3AA2-4F0D-A457-BFB23AF52E94}" srcOrd="1" destOrd="0" presId="urn:microsoft.com/office/officeart/2008/layout/LinedList"/>
    <dgm:cxn modelId="{746EB1FF-1951-4BCE-B9A3-5A3397ECC043}" type="presParOf" srcId="{2B6E818D-ABC5-4B42-8112-EE302C355E93}" destId="{424220C1-A9C7-4193-AAC1-6FA6FD9CD95E}" srcOrd="4" destOrd="0" presId="urn:microsoft.com/office/officeart/2008/layout/LinedList"/>
    <dgm:cxn modelId="{FDF948F5-945E-48DA-A413-0626D8421973}" type="presParOf" srcId="{2B6E818D-ABC5-4B42-8112-EE302C355E93}" destId="{3DF63EA7-AF03-4099-8404-824ED768011C}" srcOrd="5" destOrd="0" presId="urn:microsoft.com/office/officeart/2008/layout/LinedList"/>
    <dgm:cxn modelId="{E1260E0F-E18C-4934-B3A1-F05E07160F4C}" type="presParOf" srcId="{3DF63EA7-AF03-4099-8404-824ED768011C}" destId="{733FA510-D743-4AFE-99EA-770A3E6D9ACF}" srcOrd="0" destOrd="0" presId="urn:microsoft.com/office/officeart/2008/layout/LinedList"/>
    <dgm:cxn modelId="{CC4B7A08-DE96-482D-B330-15E5FC032335}" type="presParOf" srcId="{3DF63EA7-AF03-4099-8404-824ED768011C}" destId="{D53E5CB7-9613-46DA-A9DA-298DF2C73815}" srcOrd="1" destOrd="0" presId="urn:microsoft.com/office/officeart/2008/layout/LinedList"/>
    <dgm:cxn modelId="{09E51D77-26EA-4D0F-A89C-34EDCA2358E3}" type="presParOf" srcId="{2B6E818D-ABC5-4B42-8112-EE302C355E93}" destId="{80DC437B-F17D-4821-BED8-659B59C6ED93}" srcOrd="6" destOrd="0" presId="urn:microsoft.com/office/officeart/2008/layout/LinedList"/>
    <dgm:cxn modelId="{8719F49E-2E94-4DDF-A0C5-98FD1EFA8A19}" type="presParOf" srcId="{2B6E818D-ABC5-4B42-8112-EE302C355E93}" destId="{FDDCC6FE-11D3-45AA-9651-420A5EEC8977}" srcOrd="7" destOrd="0" presId="urn:microsoft.com/office/officeart/2008/layout/LinedList"/>
    <dgm:cxn modelId="{BC680C39-C57F-4832-BD1C-4ED165C0670B}" type="presParOf" srcId="{FDDCC6FE-11D3-45AA-9651-420A5EEC8977}" destId="{15138E20-1FFE-4B7A-ABCC-758BA6601790}" srcOrd="0" destOrd="0" presId="urn:microsoft.com/office/officeart/2008/layout/LinedList"/>
    <dgm:cxn modelId="{289EACF6-A8F0-4E9C-B7A6-D12C97524D13}" type="presParOf" srcId="{FDDCC6FE-11D3-45AA-9651-420A5EEC8977}" destId="{3DD44833-B790-4ABF-AB90-487C0F8C24AA}" srcOrd="1" destOrd="0" presId="urn:microsoft.com/office/officeart/2008/layout/LinedList"/>
    <dgm:cxn modelId="{8098AE91-AC7C-4977-95B3-02803C7C7090}" type="presParOf" srcId="{2B6E818D-ABC5-4B42-8112-EE302C355E93}" destId="{3B277159-251F-4C9B-8FCC-48297A68C335}" srcOrd="8" destOrd="0" presId="urn:microsoft.com/office/officeart/2008/layout/LinedList"/>
    <dgm:cxn modelId="{DC600114-D7CD-4E4C-963F-A1DE9B22D48D}" type="presParOf" srcId="{2B6E818D-ABC5-4B42-8112-EE302C355E93}" destId="{0663AB76-8AF9-4C89-8BD4-72A0FC0126AE}" srcOrd="9" destOrd="0" presId="urn:microsoft.com/office/officeart/2008/layout/LinedList"/>
    <dgm:cxn modelId="{F6C9BFFC-5010-4C9F-AA83-491309449941}" type="presParOf" srcId="{0663AB76-8AF9-4C89-8BD4-72A0FC0126AE}" destId="{9096F544-3C6A-469B-AAFE-099CAC268480}" srcOrd="0" destOrd="0" presId="urn:microsoft.com/office/officeart/2008/layout/LinedList"/>
    <dgm:cxn modelId="{F8D08D77-0D5D-44E3-A5EC-88865F510A02}" type="presParOf" srcId="{0663AB76-8AF9-4C89-8BD4-72A0FC0126AE}" destId="{7ED33233-383A-4664-BAD6-139CBC4D465B}" srcOrd="1" destOrd="0" presId="urn:microsoft.com/office/officeart/2008/layout/LinedList"/>
    <dgm:cxn modelId="{A36B1830-218F-4855-B652-AEACCE6C79C8}" type="presParOf" srcId="{2B6E818D-ABC5-4B42-8112-EE302C355E93}" destId="{FA9F053C-1044-460E-96D0-F51CEFC558EE}" srcOrd="10" destOrd="0" presId="urn:microsoft.com/office/officeart/2008/layout/LinedList"/>
    <dgm:cxn modelId="{D2EFBC81-A795-4F2A-B93A-61E4A8A70420}" type="presParOf" srcId="{2B6E818D-ABC5-4B42-8112-EE302C355E93}" destId="{0C98C0CB-971C-42FE-BEEB-7D017FF54996}" srcOrd="11" destOrd="0" presId="urn:microsoft.com/office/officeart/2008/layout/LinedList"/>
    <dgm:cxn modelId="{A5368949-0F98-439C-8F2F-D5E35045FF3B}" type="presParOf" srcId="{0C98C0CB-971C-42FE-BEEB-7D017FF54996}" destId="{4B49CDF9-C227-40B8-B77A-96D67E01C2DA}" srcOrd="0" destOrd="0" presId="urn:microsoft.com/office/officeart/2008/layout/LinedList"/>
    <dgm:cxn modelId="{741F04A3-D590-4DC1-879D-6E7446ED6566}" type="presParOf" srcId="{0C98C0CB-971C-42FE-BEEB-7D017FF54996}" destId="{7E9B747F-65A8-4146-A33A-0135990C39F6}" srcOrd="1" destOrd="0" presId="urn:microsoft.com/office/officeart/2008/layout/LinedList"/>
    <dgm:cxn modelId="{EA48F4C1-4C70-425E-846D-32C821091CBA}" type="presParOf" srcId="{2B6E818D-ABC5-4B42-8112-EE302C355E93}" destId="{2F4A7A3F-64CE-4050-93B0-1604D7C7141C}" srcOrd="12" destOrd="0" presId="urn:microsoft.com/office/officeart/2008/layout/LinedList"/>
    <dgm:cxn modelId="{03069EBD-3A46-4D7E-AD89-11C974989A72}" type="presParOf" srcId="{2B6E818D-ABC5-4B42-8112-EE302C355E93}" destId="{AA2A9EE9-BC20-4A4C-95D5-0FF526F3B011}" srcOrd="13" destOrd="0" presId="urn:microsoft.com/office/officeart/2008/layout/LinedList"/>
    <dgm:cxn modelId="{0D49ABB1-1690-4971-BC08-5F86C1A4AA59}" type="presParOf" srcId="{AA2A9EE9-BC20-4A4C-95D5-0FF526F3B011}" destId="{8B697B10-352D-48C5-9A81-BDB854B4D3DF}" srcOrd="0" destOrd="0" presId="urn:microsoft.com/office/officeart/2008/layout/LinedList"/>
    <dgm:cxn modelId="{E370D93E-A113-46C2-A0A5-EC67A042D9E7}" type="presParOf" srcId="{AA2A9EE9-BC20-4A4C-95D5-0FF526F3B011}" destId="{12415A9B-C927-402A-ACE7-F5E9DF813990}" srcOrd="1" destOrd="0" presId="urn:microsoft.com/office/officeart/2008/layout/LinedList"/>
    <dgm:cxn modelId="{4EF9DEBD-4FAA-4E3B-975B-A2FEE5B79310}" type="presParOf" srcId="{2B6E818D-ABC5-4B42-8112-EE302C355E93}" destId="{44F2F56B-1D81-4B62-B08D-9AE07A4DB66C}" srcOrd="14" destOrd="0" presId="urn:microsoft.com/office/officeart/2008/layout/LinedList"/>
    <dgm:cxn modelId="{E9344771-2BE0-40C7-AA34-C33D83F40F0C}" type="presParOf" srcId="{2B6E818D-ABC5-4B42-8112-EE302C355E93}" destId="{7B729A01-654A-4A55-A9D7-5A9083669BAA}" srcOrd="15" destOrd="0" presId="urn:microsoft.com/office/officeart/2008/layout/LinedList"/>
    <dgm:cxn modelId="{5987EBE4-1AB2-4518-85F0-BECD528CBE66}" type="presParOf" srcId="{7B729A01-654A-4A55-A9D7-5A9083669BAA}" destId="{31BED976-596F-4865-B6B9-E69FA2FBA047}" srcOrd="0" destOrd="0" presId="urn:microsoft.com/office/officeart/2008/layout/LinedList"/>
    <dgm:cxn modelId="{ACBF175D-A5AC-4397-AB9E-739DE3431F4B}" type="presParOf" srcId="{7B729A01-654A-4A55-A9D7-5A9083669BAA}" destId="{C1D45D9B-BA30-4589-9843-AA8C40298062}" srcOrd="1" destOrd="0" presId="urn:microsoft.com/office/officeart/2008/layout/LinedList"/>
    <dgm:cxn modelId="{D8B9C36F-82EA-404E-86F5-FF3E4D8EC7D7}" type="presParOf" srcId="{2B6E818D-ABC5-4B42-8112-EE302C355E93}" destId="{C92401DA-A6E4-45C7-B055-B53CCE07BEAD}" srcOrd="16" destOrd="0" presId="urn:microsoft.com/office/officeart/2008/layout/LinedList"/>
    <dgm:cxn modelId="{F4C37327-D44B-42C8-925B-4EE1624C36C4}" type="presParOf" srcId="{2B6E818D-ABC5-4B42-8112-EE302C355E93}" destId="{B5CA7772-6A97-4A06-ABD1-E165A2CDB6D1}" srcOrd="17" destOrd="0" presId="urn:microsoft.com/office/officeart/2008/layout/LinedList"/>
    <dgm:cxn modelId="{27C00E70-1D36-415E-B9BC-E0FF5269CDB7}" type="presParOf" srcId="{B5CA7772-6A97-4A06-ABD1-E165A2CDB6D1}" destId="{514479F4-F21A-4B10-A8F1-C29772F90D7F}" srcOrd="0" destOrd="0" presId="urn:microsoft.com/office/officeart/2008/layout/LinedList"/>
    <dgm:cxn modelId="{D1FC91D3-57A1-4A64-ABA7-2DF8F7D46AF5}" type="presParOf" srcId="{B5CA7772-6A97-4A06-ABD1-E165A2CDB6D1}" destId="{9462A45A-DDBF-4167-BB57-05DA2939D890}" srcOrd="1" destOrd="0" presId="urn:microsoft.com/office/officeart/2008/layout/LinedList"/>
    <dgm:cxn modelId="{8E09C8EA-E708-47EB-B223-2F7C050F54C5}" type="presParOf" srcId="{2B6E818D-ABC5-4B42-8112-EE302C355E93}" destId="{7A169D07-AAA1-4D4D-8C19-90A6DE9128F5}" srcOrd="18" destOrd="0" presId="urn:microsoft.com/office/officeart/2008/layout/LinedList"/>
    <dgm:cxn modelId="{1F610719-FB52-4B12-A00E-FAE36E5F56C1}" type="presParOf" srcId="{2B6E818D-ABC5-4B42-8112-EE302C355E93}" destId="{018D4E78-CCE6-4383-8352-7E57538776BD}" srcOrd="19" destOrd="0" presId="urn:microsoft.com/office/officeart/2008/layout/LinedList"/>
    <dgm:cxn modelId="{5C3559C3-A0EB-45B5-88AB-C75E38937303}" type="presParOf" srcId="{018D4E78-CCE6-4383-8352-7E57538776BD}" destId="{D1A315DA-C399-46AD-AAB4-FB8CEAC504D3}" srcOrd="0" destOrd="0" presId="urn:microsoft.com/office/officeart/2008/layout/LinedList"/>
    <dgm:cxn modelId="{B913ECBE-A260-4F97-8859-332196C1DCBA}" type="presParOf" srcId="{018D4E78-CCE6-4383-8352-7E57538776BD}" destId="{24FB93AB-AA60-469F-9F14-06FF249F006F}" srcOrd="1" destOrd="0" presId="urn:microsoft.com/office/officeart/2008/layout/LinedList"/>
    <dgm:cxn modelId="{C4F5488D-75BB-46A2-B569-6FE74EADF606}" type="presParOf" srcId="{2B6E818D-ABC5-4B42-8112-EE302C355E93}" destId="{201BAC8E-705C-4A83-AEE9-9B6D5B6210D2}" srcOrd="20" destOrd="0" presId="urn:microsoft.com/office/officeart/2008/layout/LinedList"/>
    <dgm:cxn modelId="{176AF26E-CCBC-430C-A0A8-9D614F25CE40}" type="presParOf" srcId="{2B6E818D-ABC5-4B42-8112-EE302C355E93}" destId="{F4E12BAF-076C-4007-96E8-5887B9824D24}" srcOrd="21" destOrd="0" presId="urn:microsoft.com/office/officeart/2008/layout/LinedList"/>
    <dgm:cxn modelId="{08998AAE-DB87-41B0-9A71-F058D15CD316}" type="presParOf" srcId="{F4E12BAF-076C-4007-96E8-5887B9824D24}" destId="{212515F2-F297-4B58-A070-1DBE2A568C9D}" srcOrd="0" destOrd="0" presId="urn:microsoft.com/office/officeart/2008/layout/LinedList"/>
    <dgm:cxn modelId="{A2E509D2-25CC-4221-8480-FC245492070C}" type="presParOf" srcId="{F4E12BAF-076C-4007-96E8-5887B9824D24}" destId="{098F86D9-8C37-4AFA-B266-CC23C02E36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1E936-3DA1-4663-9643-DF588AA5857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F5AA87-B43B-43DF-917D-8E2144BC7FC8}">
      <dgm:prSet/>
      <dgm:spPr/>
      <dgm:t>
        <a:bodyPr/>
        <a:lstStyle/>
        <a:p>
          <a:r>
            <a:rPr lang="en-US"/>
            <a:t>See data</a:t>
          </a:r>
        </a:p>
      </dgm:t>
    </dgm:pt>
    <dgm:pt modelId="{A48AE914-9F9F-4581-A0C8-3D08967DBBB5}" type="parTrans" cxnId="{AE6D2565-7535-4D3E-8D2C-AA3EC8CF149F}">
      <dgm:prSet/>
      <dgm:spPr/>
      <dgm:t>
        <a:bodyPr/>
        <a:lstStyle/>
        <a:p>
          <a:endParaRPr lang="en-US"/>
        </a:p>
      </dgm:t>
    </dgm:pt>
    <dgm:pt modelId="{0DF8CCF0-5DAB-465B-8CF3-8467CE6C734D}" type="sibTrans" cxnId="{AE6D2565-7535-4D3E-8D2C-AA3EC8CF149F}">
      <dgm:prSet/>
      <dgm:spPr/>
      <dgm:t>
        <a:bodyPr/>
        <a:lstStyle/>
        <a:p>
          <a:endParaRPr lang="en-US"/>
        </a:p>
      </dgm:t>
    </dgm:pt>
    <dgm:pt modelId="{D8804A80-D33D-4EE5-AD4F-16883D4FB4CF}">
      <dgm:prSet/>
      <dgm:spPr/>
      <dgm:t>
        <a:bodyPr/>
        <a:lstStyle/>
        <a:p>
          <a:r>
            <a:rPr lang="en-US"/>
            <a:t>Relationship between data</a:t>
          </a:r>
        </a:p>
      </dgm:t>
    </dgm:pt>
    <dgm:pt modelId="{FC216755-7660-4B2C-9A37-43568D773795}" type="parTrans" cxnId="{2DBE3BE1-1C19-464B-A2C6-AFF78E73BF51}">
      <dgm:prSet/>
      <dgm:spPr/>
      <dgm:t>
        <a:bodyPr/>
        <a:lstStyle/>
        <a:p>
          <a:endParaRPr lang="en-US"/>
        </a:p>
      </dgm:t>
    </dgm:pt>
    <dgm:pt modelId="{B9E107AE-DF64-4C9A-BB14-36516AB58190}" type="sibTrans" cxnId="{2DBE3BE1-1C19-464B-A2C6-AFF78E73BF51}">
      <dgm:prSet/>
      <dgm:spPr/>
      <dgm:t>
        <a:bodyPr/>
        <a:lstStyle/>
        <a:p>
          <a:endParaRPr lang="en-US"/>
        </a:p>
      </dgm:t>
    </dgm:pt>
    <dgm:pt modelId="{33E11E27-5F00-4E9B-886B-871824F37113}">
      <dgm:prSet/>
      <dgm:spPr/>
      <dgm:t>
        <a:bodyPr/>
        <a:lstStyle/>
        <a:p>
          <a:r>
            <a:rPr lang="en-US"/>
            <a:t>Find any cell</a:t>
          </a:r>
        </a:p>
      </dgm:t>
    </dgm:pt>
    <dgm:pt modelId="{69DF95DC-9720-4A7E-B9B1-35BF828E9635}" type="parTrans" cxnId="{DA37E798-AFC3-431C-AD21-9EEB27E51636}">
      <dgm:prSet/>
      <dgm:spPr/>
      <dgm:t>
        <a:bodyPr/>
        <a:lstStyle/>
        <a:p>
          <a:endParaRPr lang="en-US"/>
        </a:p>
      </dgm:t>
    </dgm:pt>
    <dgm:pt modelId="{0E83DD25-CBAA-4895-81A9-D7A16F9F5B22}" type="sibTrans" cxnId="{DA37E798-AFC3-431C-AD21-9EEB27E51636}">
      <dgm:prSet/>
      <dgm:spPr/>
      <dgm:t>
        <a:bodyPr/>
        <a:lstStyle/>
        <a:p>
          <a:endParaRPr lang="en-US"/>
        </a:p>
      </dgm:t>
    </dgm:pt>
    <dgm:pt modelId="{37E5697B-480F-4C43-8C75-198DB6C45F79}">
      <dgm:prSet/>
      <dgm:spPr/>
      <dgm:t>
        <a:bodyPr/>
        <a:lstStyle/>
        <a:p>
          <a:r>
            <a:rPr lang="en-US"/>
            <a:t>Add data to cells</a:t>
          </a:r>
        </a:p>
      </dgm:t>
    </dgm:pt>
    <dgm:pt modelId="{51D51321-977E-44F2-99D9-D615A96101F5}" type="parTrans" cxnId="{4F54BD45-0BEA-4CD2-9040-BCCB686C49A8}">
      <dgm:prSet/>
      <dgm:spPr/>
      <dgm:t>
        <a:bodyPr/>
        <a:lstStyle/>
        <a:p>
          <a:endParaRPr lang="en-US"/>
        </a:p>
      </dgm:t>
    </dgm:pt>
    <dgm:pt modelId="{960ACE83-0D81-4F44-9770-4A098C6DD3E6}" type="sibTrans" cxnId="{4F54BD45-0BEA-4CD2-9040-BCCB686C49A8}">
      <dgm:prSet/>
      <dgm:spPr/>
      <dgm:t>
        <a:bodyPr/>
        <a:lstStyle/>
        <a:p>
          <a:endParaRPr lang="en-US"/>
        </a:p>
      </dgm:t>
    </dgm:pt>
    <dgm:pt modelId="{976B03D1-797C-4FDA-A439-4BB0B4FB52D4}">
      <dgm:prSet/>
      <dgm:spPr/>
      <dgm:t>
        <a:bodyPr/>
        <a:lstStyle/>
        <a:p>
          <a:r>
            <a:rPr lang="en-US"/>
            <a:t>To add order to information</a:t>
          </a:r>
        </a:p>
      </dgm:t>
    </dgm:pt>
    <dgm:pt modelId="{6E1BE939-02D5-4885-88B9-0EAC8895262F}" type="parTrans" cxnId="{82CDF91C-FA9F-4625-9932-3A2F4CA06A58}">
      <dgm:prSet/>
      <dgm:spPr/>
      <dgm:t>
        <a:bodyPr/>
        <a:lstStyle/>
        <a:p>
          <a:endParaRPr lang="en-US"/>
        </a:p>
      </dgm:t>
    </dgm:pt>
    <dgm:pt modelId="{47410CA5-04E7-4C30-A057-9CA42BFB8753}" type="sibTrans" cxnId="{82CDF91C-FA9F-4625-9932-3A2F4CA06A58}">
      <dgm:prSet/>
      <dgm:spPr/>
      <dgm:t>
        <a:bodyPr/>
        <a:lstStyle/>
        <a:p>
          <a:endParaRPr lang="en-US"/>
        </a:p>
      </dgm:t>
    </dgm:pt>
    <dgm:pt modelId="{5A52C943-19E1-48FD-AEA5-95B9FB3B70EC}" type="pres">
      <dgm:prSet presAssocID="{3AC1E936-3DA1-4663-9643-DF588AA58572}" presName="linear" presStyleCnt="0">
        <dgm:presLayoutVars>
          <dgm:animLvl val="lvl"/>
          <dgm:resizeHandles val="exact"/>
        </dgm:presLayoutVars>
      </dgm:prSet>
      <dgm:spPr/>
    </dgm:pt>
    <dgm:pt modelId="{CC60221B-3DEE-4323-B962-5881281975BD}" type="pres">
      <dgm:prSet presAssocID="{38F5AA87-B43B-43DF-917D-8E2144BC7FC8}" presName="parentText" presStyleLbl="node1" presStyleIdx="0" presStyleCnt="5">
        <dgm:presLayoutVars>
          <dgm:chMax val="0"/>
          <dgm:bulletEnabled val="1"/>
        </dgm:presLayoutVars>
      </dgm:prSet>
      <dgm:spPr/>
    </dgm:pt>
    <dgm:pt modelId="{952209D0-87C4-4711-86C6-A27DB9915B4D}" type="pres">
      <dgm:prSet presAssocID="{0DF8CCF0-5DAB-465B-8CF3-8467CE6C734D}" presName="spacer" presStyleCnt="0"/>
      <dgm:spPr/>
    </dgm:pt>
    <dgm:pt modelId="{02A7DFC8-9D36-43D8-BC46-A5E9ED8361B7}" type="pres">
      <dgm:prSet presAssocID="{D8804A80-D33D-4EE5-AD4F-16883D4FB4CF}" presName="parentText" presStyleLbl="node1" presStyleIdx="1" presStyleCnt="5">
        <dgm:presLayoutVars>
          <dgm:chMax val="0"/>
          <dgm:bulletEnabled val="1"/>
        </dgm:presLayoutVars>
      </dgm:prSet>
      <dgm:spPr/>
    </dgm:pt>
    <dgm:pt modelId="{5A090F50-DCF7-4A10-BE37-6A06BCFCD627}" type="pres">
      <dgm:prSet presAssocID="{B9E107AE-DF64-4C9A-BB14-36516AB58190}" presName="spacer" presStyleCnt="0"/>
      <dgm:spPr/>
    </dgm:pt>
    <dgm:pt modelId="{DD9C0CF8-9427-4822-8568-F0261C04151C}" type="pres">
      <dgm:prSet presAssocID="{33E11E27-5F00-4E9B-886B-871824F37113}" presName="parentText" presStyleLbl="node1" presStyleIdx="2" presStyleCnt="5">
        <dgm:presLayoutVars>
          <dgm:chMax val="0"/>
          <dgm:bulletEnabled val="1"/>
        </dgm:presLayoutVars>
      </dgm:prSet>
      <dgm:spPr/>
    </dgm:pt>
    <dgm:pt modelId="{FB3574B7-8A4D-41CC-89CD-117B53262122}" type="pres">
      <dgm:prSet presAssocID="{0E83DD25-CBAA-4895-81A9-D7A16F9F5B22}" presName="spacer" presStyleCnt="0"/>
      <dgm:spPr/>
    </dgm:pt>
    <dgm:pt modelId="{F0651EFD-DD03-4D2B-BA7D-929FFFBC6EFA}" type="pres">
      <dgm:prSet presAssocID="{37E5697B-480F-4C43-8C75-198DB6C45F79}" presName="parentText" presStyleLbl="node1" presStyleIdx="3" presStyleCnt="5">
        <dgm:presLayoutVars>
          <dgm:chMax val="0"/>
          <dgm:bulletEnabled val="1"/>
        </dgm:presLayoutVars>
      </dgm:prSet>
      <dgm:spPr/>
    </dgm:pt>
    <dgm:pt modelId="{DAEDD115-E84C-4879-AF7E-FE291A2EB2EA}" type="pres">
      <dgm:prSet presAssocID="{960ACE83-0D81-4F44-9770-4A098C6DD3E6}" presName="spacer" presStyleCnt="0"/>
      <dgm:spPr/>
    </dgm:pt>
    <dgm:pt modelId="{17CC36A3-BA8B-4815-91B0-24DB4136B2C7}" type="pres">
      <dgm:prSet presAssocID="{976B03D1-797C-4FDA-A439-4BB0B4FB52D4}" presName="parentText" presStyleLbl="node1" presStyleIdx="4" presStyleCnt="5">
        <dgm:presLayoutVars>
          <dgm:chMax val="0"/>
          <dgm:bulletEnabled val="1"/>
        </dgm:presLayoutVars>
      </dgm:prSet>
      <dgm:spPr/>
    </dgm:pt>
  </dgm:ptLst>
  <dgm:cxnLst>
    <dgm:cxn modelId="{82CDF91C-FA9F-4625-9932-3A2F4CA06A58}" srcId="{3AC1E936-3DA1-4663-9643-DF588AA58572}" destId="{976B03D1-797C-4FDA-A439-4BB0B4FB52D4}" srcOrd="4" destOrd="0" parTransId="{6E1BE939-02D5-4885-88B9-0EAC8895262F}" sibTransId="{47410CA5-04E7-4C30-A057-9CA42BFB8753}"/>
    <dgm:cxn modelId="{AE6D2565-7535-4D3E-8D2C-AA3EC8CF149F}" srcId="{3AC1E936-3DA1-4663-9643-DF588AA58572}" destId="{38F5AA87-B43B-43DF-917D-8E2144BC7FC8}" srcOrd="0" destOrd="0" parTransId="{A48AE914-9F9F-4581-A0C8-3D08967DBBB5}" sibTransId="{0DF8CCF0-5DAB-465B-8CF3-8467CE6C734D}"/>
    <dgm:cxn modelId="{4F54BD45-0BEA-4CD2-9040-BCCB686C49A8}" srcId="{3AC1E936-3DA1-4663-9643-DF588AA58572}" destId="{37E5697B-480F-4C43-8C75-198DB6C45F79}" srcOrd="3" destOrd="0" parTransId="{51D51321-977E-44F2-99D9-D615A96101F5}" sibTransId="{960ACE83-0D81-4F44-9770-4A098C6DD3E6}"/>
    <dgm:cxn modelId="{5520917A-F9CD-4821-B098-5DD02740A2DA}" type="presOf" srcId="{37E5697B-480F-4C43-8C75-198DB6C45F79}" destId="{F0651EFD-DD03-4D2B-BA7D-929FFFBC6EFA}" srcOrd="0" destOrd="0" presId="urn:microsoft.com/office/officeart/2005/8/layout/vList2"/>
    <dgm:cxn modelId="{5084EA7E-9ABF-4E81-A317-2CA728E6BD60}" type="presOf" srcId="{976B03D1-797C-4FDA-A439-4BB0B4FB52D4}" destId="{17CC36A3-BA8B-4815-91B0-24DB4136B2C7}" srcOrd="0" destOrd="0" presId="urn:microsoft.com/office/officeart/2005/8/layout/vList2"/>
    <dgm:cxn modelId="{9CF0728D-9CCC-43FB-B297-721A5ED4B3EE}" type="presOf" srcId="{3AC1E936-3DA1-4663-9643-DF588AA58572}" destId="{5A52C943-19E1-48FD-AEA5-95B9FB3B70EC}" srcOrd="0" destOrd="0" presId="urn:microsoft.com/office/officeart/2005/8/layout/vList2"/>
    <dgm:cxn modelId="{DA37E798-AFC3-431C-AD21-9EEB27E51636}" srcId="{3AC1E936-3DA1-4663-9643-DF588AA58572}" destId="{33E11E27-5F00-4E9B-886B-871824F37113}" srcOrd="2" destOrd="0" parTransId="{69DF95DC-9720-4A7E-B9B1-35BF828E9635}" sibTransId="{0E83DD25-CBAA-4895-81A9-D7A16F9F5B22}"/>
    <dgm:cxn modelId="{FDC250B2-1EDF-41A4-AA33-A49745206597}" type="presOf" srcId="{D8804A80-D33D-4EE5-AD4F-16883D4FB4CF}" destId="{02A7DFC8-9D36-43D8-BC46-A5E9ED8361B7}" srcOrd="0" destOrd="0" presId="urn:microsoft.com/office/officeart/2005/8/layout/vList2"/>
    <dgm:cxn modelId="{F91079B5-DCB8-4A7D-A2B2-6324867ED031}" type="presOf" srcId="{38F5AA87-B43B-43DF-917D-8E2144BC7FC8}" destId="{CC60221B-3DEE-4323-B962-5881281975BD}" srcOrd="0" destOrd="0" presId="urn:microsoft.com/office/officeart/2005/8/layout/vList2"/>
    <dgm:cxn modelId="{2DBE3BE1-1C19-464B-A2C6-AFF78E73BF51}" srcId="{3AC1E936-3DA1-4663-9643-DF588AA58572}" destId="{D8804A80-D33D-4EE5-AD4F-16883D4FB4CF}" srcOrd="1" destOrd="0" parTransId="{FC216755-7660-4B2C-9A37-43568D773795}" sibTransId="{B9E107AE-DF64-4C9A-BB14-36516AB58190}"/>
    <dgm:cxn modelId="{704A52ED-DE92-49B9-932E-DF5B182202C8}" type="presOf" srcId="{33E11E27-5F00-4E9B-886B-871824F37113}" destId="{DD9C0CF8-9427-4822-8568-F0261C04151C}" srcOrd="0" destOrd="0" presId="urn:microsoft.com/office/officeart/2005/8/layout/vList2"/>
    <dgm:cxn modelId="{C24BBDC4-BF6D-4449-AF3B-DEF62710BCEB}" type="presParOf" srcId="{5A52C943-19E1-48FD-AEA5-95B9FB3B70EC}" destId="{CC60221B-3DEE-4323-B962-5881281975BD}" srcOrd="0" destOrd="0" presId="urn:microsoft.com/office/officeart/2005/8/layout/vList2"/>
    <dgm:cxn modelId="{4B2B3E3E-6D1E-4EAB-A24E-DB8B6F0D8542}" type="presParOf" srcId="{5A52C943-19E1-48FD-AEA5-95B9FB3B70EC}" destId="{952209D0-87C4-4711-86C6-A27DB9915B4D}" srcOrd="1" destOrd="0" presId="urn:microsoft.com/office/officeart/2005/8/layout/vList2"/>
    <dgm:cxn modelId="{C152F219-3425-49EB-BAEF-529730A11D26}" type="presParOf" srcId="{5A52C943-19E1-48FD-AEA5-95B9FB3B70EC}" destId="{02A7DFC8-9D36-43D8-BC46-A5E9ED8361B7}" srcOrd="2" destOrd="0" presId="urn:microsoft.com/office/officeart/2005/8/layout/vList2"/>
    <dgm:cxn modelId="{4E347393-3D52-4268-AE51-9CC7DF83D83D}" type="presParOf" srcId="{5A52C943-19E1-48FD-AEA5-95B9FB3B70EC}" destId="{5A090F50-DCF7-4A10-BE37-6A06BCFCD627}" srcOrd="3" destOrd="0" presId="urn:microsoft.com/office/officeart/2005/8/layout/vList2"/>
    <dgm:cxn modelId="{3DEDFC40-8E22-481F-A914-8F943AFFBC7D}" type="presParOf" srcId="{5A52C943-19E1-48FD-AEA5-95B9FB3B70EC}" destId="{DD9C0CF8-9427-4822-8568-F0261C04151C}" srcOrd="4" destOrd="0" presId="urn:microsoft.com/office/officeart/2005/8/layout/vList2"/>
    <dgm:cxn modelId="{AA00318F-41CC-4452-8D7A-7124A3C01099}" type="presParOf" srcId="{5A52C943-19E1-48FD-AEA5-95B9FB3B70EC}" destId="{FB3574B7-8A4D-41CC-89CD-117B53262122}" srcOrd="5" destOrd="0" presId="urn:microsoft.com/office/officeart/2005/8/layout/vList2"/>
    <dgm:cxn modelId="{F5B29B5F-02A7-46FE-955E-C75566F57A70}" type="presParOf" srcId="{5A52C943-19E1-48FD-AEA5-95B9FB3B70EC}" destId="{F0651EFD-DD03-4D2B-BA7D-929FFFBC6EFA}" srcOrd="6" destOrd="0" presId="urn:microsoft.com/office/officeart/2005/8/layout/vList2"/>
    <dgm:cxn modelId="{F3FCA23B-DBDB-4F3C-B61C-6B6844EAAEE8}" type="presParOf" srcId="{5A52C943-19E1-48FD-AEA5-95B9FB3B70EC}" destId="{DAEDD115-E84C-4879-AF7E-FE291A2EB2EA}" srcOrd="7" destOrd="0" presId="urn:microsoft.com/office/officeart/2005/8/layout/vList2"/>
    <dgm:cxn modelId="{4D5FC6C2-4CB7-408B-BFC9-7130A169F378}" type="presParOf" srcId="{5A52C943-19E1-48FD-AEA5-95B9FB3B70EC}" destId="{17CC36A3-BA8B-4815-91B0-24DB4136B2C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8F21F-291A-4CE9-B14B-6FB8C6A3180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25215AF-DCA6-447B-8892-10B6154B6F9E}">
      <dgm:prSet/>
      <dgm:spPr/>
      <dgm:t>
        <a:bodyPr/>
        <a:lstStyle/>
        <a:p>
          <a:r>
            <a:rPr lang="en-US"/>
            <a:t>Structured Query Language</a:t>
          </a:r>
        </a:p>
      </dgm:t>
    </dgm:pt>
    <dgm:pt modelId="{2ADC95F2-273E-45CC-9804-C2ADC4BFE7C3}" type="parTrans" cxnId="{DE0D6E38-1E71-45FE-9B23-E096D3F6364A}">
      <dgm:prSet/>
      <dgm:spPr/>
      <dgm:t>
        <a:bodyPr/>
        <a:lstStyle/>
        <a:p>
          <a:endParaRPr lang="en-US"/>
        </a:p>
      </dgm:t>
    </dgm:pt>
    <dgm:pt modelId="{881A5112-F914-461D-ABDD-7858A1D20676}" type="sibTrans" cxnId="{DE0D6E38-1E71-45FE-9B23-E096D3F6364A}">
      <dgm:prSet/>
      <dgm:spPr/>
      <dgm:t>
        <a:bodyPr/>
        <a:lstStyle/>
        <a:p>
          <a:endParaRPr lang="en-US"/>
        </a:p>
      </dgm:t>
    </dgm:pt>
    <dgm:pt modelId="{0BC5A91B-DDBA-45EC-8830-3265196FE334}">
      <dgm:prSet/>
      <dgm:spPr/>
      <dgm:t>
        <a:bodyPr/>
        <a:lstStyle/>
        <a:p>
          <a:r>
            <a:rPr lang="en-US"/>
            <a:t>Crud: create, read, update, delete</a:t>
          </a:r>
        </a:p>
      </dgm:t>
    </dgm:pt>
    <dgm:pt modelId="{E5FA20D3-4F78-479B-BFE7-1C045FAD7EB0}" type="parTrans" cxnId="{65D8EBF6-ACB1-4B74-8456-2FD390157D26}">
      <dgm:prSet/>
      <dgm:spPr/>
      <dgm:t>
        <a:bodyPr/>
        <a:lstStyle/>
        <a:p>
          <a:endParaRPr lang="en-US"/>
        </a:p>
      </dgm:t>
    </dgm:pt>
    <dgm:pt modelId="{817942E9-59FC-491B-A7B3-38C994BED2AB}" type="sibTrans" cxnId="{65D8EBF6-ACB1-4B74-8456-2FD390157D26}">
      <dgm:prSet/>
      <dgm:spPr/>
      <dgm:t>
        <a:bodyPr/>
        <a:lstStyle/>
        <a:p>
          <a:endParaRPr lang="en-US"/>
        </a:p>
      </dgm:t>
    </dgm:pt>
    <dgm:pt modelId="{6BD80E0C-45F1-4166-9B6E-9AB7E786DCAE}">
      <dgm:prSet/>
      <dgm:spPr/>
      <dgm:t>
        <a:bodyPr/>
        <a:lstStyle/>
        <a:p>
          <a:r>
            <a:rPr lang="en-US"/>
            <a:t>Create databases and tables</a:t>
          </a:r>
        </a:p>
      </dgm:t>
    </dgm:pt>
    <dgm:pt modelId="{2C283A86-860C-4D17-9231-FED3351B753B}" type="parTrans" cxnId="{4B6BD119-6F2C-4C75-B04B-D9AD0C6059FC}">
      <dgm:prSet/>
      <dgm:spPr/>
      <dgm:t>
        <a:bodyPr/>
        <a:lstStyle/>
        <a:p>
          <a:endParaRPr lang="en-US"/>
        </a:p>
      </dgm:t>
    </dgm:pt>
    <dgm:pt modelId="{A386FF7F-D5BB-4D76-943B-3B4D1DFB7C44}" type="sibTrans" cxnId="{4B6BD119-6F2C-4C75-B04B-D9AD0C6059FC}">
      <dgm:prSet/>
      <dgm:spPr/>
      <dgm:t>
        <a:bodyPr/>
        <a:lstStyle/>
        <a:p>
          <a:endParaRPr lang="en-US"/>
        </a:p>
      </dgm:t>
    </dgm:pt>
    <dgm:pt modelId="{711ABBE0-5BB8-44A3-831D-B460E202A639}">
      <dgm:prSet/>
      <dgm:spPr/>
      <dgm:t>
        <a:bodyPr/>
        <a:lstStyle/>
        <a:p>
          <a:r>
            <a:rPr lang="en-US"/>
            <a:t>Look at specific data</a:t>
          </a:r>
        </a:p>
      </dgm:t>
    </dgm:pt>
    <dgm:pt modelId="{78FEABF4-57F5-4CA9-BB24-8A89B47DC20A}" type="parTrans" cxnId="{C8AAC101-E073-4BCC-9172-282E88EA64C9}">
      <dgm:prSet/>
      <dgm:spPr/>
      <dgm:t>
        <a:bodyPr/>
        <a:lstStyle/>
        <a:p>
          <a:endParaRPr lang="en-US"/>
        </a:p>
      </dgm:t>
    </dgm:pt>
    <dgm:pt modelId="{2AA6831B-CEE5-4C0E-96E5-9258FB44CBBD}" type="sibTrans" cxnId="{C8AAC101-E073-4BCC-9172-282E88EA64C9}">
      <dgm:prSet/>
      <dgm:spPr/>
      <dgm:t>
        <a:bodyPr/>
        <a:lstStyle/>
        <a:p>
          <a:endParaRPr lang="en-US"/>
        </a:p>
      </dgm:t>
    </dgm:pt>
    <dgm:pt modelId="{1D59FAF3-51F2-4722-9116-5B7993CFD6D8}">
      <dgm:prSet/>
      <dgm:spPr/>
      <dgm:t>
        <a:bodyPr/>
        <a:lstStyle/>
        <a:p>
          <a:r>
            <a:rPr lang="en-US"/>
            <a:t>Make changes to data and remove data</a:t>
          </a:r>
        </a:p>
      </dgm:t>
    </dgm:pt>
    <dgm:pt modelId="{6B78882F-A5E1-4F38-95DB-34474D13C668}" type="parTrans" cxnId="{BC4A76A9-8AC3-49BD-B50B-4EEE8B65F1AA}">
      <dgm:prSet/>
      <dgm:spPr/>
      <dgm:t>
        <a:bodyPr/>
        <a:lstStyle/>
        <a:p>
          <a:endParaRPr lang="en-US"/>
        </a:p>
      </dgm:t>
    </dgm:pt>
    <dgm:pt modelId="{799132C9-CB19-4BD6-BE4D-05810A103A6B}" type="sibTrans" cxnId="{BC4A76A9-8AC3-49BD-B50B-4EEE8B65F1AA}">
      <dgm:prSet/>
      <dgm:spPr/>
      <dgm:t>
        <a:bodyPr/>
        <a:lstStyle/>
        <a:p>
          <a:endParaRPr lang="en-US"/>
        </a:p>
      </dgm:t>
    </dgm:pt>
    <dgm:pt modelId="{C9CE4137-C640-4991-AC0E-3F0D84FC7F15}">
      <dgm:prSet/>
      <dgm:spPr/>
      <dgm:t>
        <a:bodyPr/>
        <a:lstStyle/>
        <a:p>
          <a:r>
            <a:rPr lang="en-US"/>
            <a:t>And more (level 2)</a:t>
          </a:r>
        </a:p>
      </dgm:t>
    </dgm:pt>
    <dgm:pt modelId="{CA498284-FD5A-4DB4-AC97-0A306D968CEB}" type="parTrans" cxnId="{578E8C9B-1182-47BE-AFC2-94F8F0D1EBF2}">
      <dgm:prSet/>
      <dgm:spPr/>
      <dgm:t>
        <a:bodyPr/>
        <a:lstStyle/>
        <a:p>
          <a:endParaRPr lang="en-US"/>
        </a:p>
      </dgm:t>
    </dgm:pt>
    <dgm:pt modelId="{BEC59B1A-139D-484B-9DEB-2C4216E68C61}" type="sibTrans" cxnId="{578E8C9B-1182-47BE-AFC2-94F8F0D1EBF2}">
      <dgm:prSet/>
      <dgm:spPr/>
      <dgm:t>
        <a:bodyPr/>
        <a:lstStyle/>
        <a:p>
          <a:endParaRPr lang="en-US"/>
        </a:p>
      </dgm:t>
    </dgm:pt>
    <dgm:pt modelId="{3AFB885B-4D3E-4937-842B-0405424AC3F5}" type="pres">
      <dgm:prSet presAssocID="{B178F21F-291A-4CE9-B14B-6FB8C6A31800}" presName="linear" presStyleCnt="0">
        <dgm:presLayoutVars>
          <dgm:animLvl val="lvl"/>
          <dgm:resizeHandles val="exact"/>
        </dgm:presLayoutVars>
      </dgm:prSet>
      <dgm:spPr/>
    </dgm:pt>
    <dgm:pt modelId="{0A5A8A3B-94E9-43DA-B8A6-EDEDEBD0C8B8}" type="pres">
      <dgm:prSet presAssocID="{E25215AF-DCA6-447B-8892-10B6154B6F9E}" presName="parentText" presStyleLbl="node1" presStyleIdx="0" presStyleCnt="2">
        <dgm:presLayoutVars>
          <dgm:chMax val="0"/>
          <dgm:bulletEnabled val="1"/>
        </dgm:presLayoutVars>
      </dgm:prSet>
      <dgm:spPr/>
    </dgm:pt>
    <dgm:pt modelId="{8960CAA6-1C45-4CE8-8F01-80DB8C3F1122}" type="pres">
      <dgm:prSet presAssocID="{881A5112-F914-461D-ABDD-7858A1D20676}" presName="spacer" presStyleCnt="0"/>
      <dgm:spPr/>
    </dgm:pt>
    <dgm:pt modelId="{5CBA4D76-2414-496D-BF13-1B653F31E475}" type="pres">
      <dgm:prSet presAssocID="{0BC5A91B-DDBA-45EC-8830-3265196FE334}" presName="parentText" presStyleLbl="node1" presStyleIdx="1" presStyleCnt="2">
        <dgm:presLayoutVars>
          <dgm:chMax val="0"/>
          <dgm:bulletEnabled val="1"/>
        </dgm:presLayoutVars>
      </dgm:prSet>
      <dgm:spPr/>
    </dgm:pt>
    <dgm:pt modelId="{C22E2396-6C8A-430D-8876-FE75FC749FE0}" type="pres">
      <dgm:prSet presAssocID="{0BC5A91B-DDBA-45EC-8830-3265196FE334}" presName="childText" presStyleLbl="revTx" presStyleIdx="0" presStyleCnt="1">
        <dgm:presLayoutVars>
          <dgm:bulletEnabled val="1"/>
        </dgm:presLayoutVars>
      </dgm:prSet>
      <dgm:spPr/>
    </dgm:pt>
  </dgm:ptLst>
  <dgm:cxnLst>
    <dgm:cxn modelId="{C8AAC101-E073-4BCC-9172-282E88EA64C9}" srcId="{0BC5A91B-DDBA-45EC-8830-3265196FE334}" destId="{711ABBE0-5BB8-44A3-831D-B460E202A639}" srcOrd="1" destOrd="0" parTransId="{78FEABF4-57F5-4CA9-BB24-8A89B47DC20A}" sibTransId="{2AA6831B-CEE5-4C0E-96E5-9258FB44CBBD}"/>
    <dgm:cxn modelId="{FC294119-423B-43F0-A02D-B857FC62D2AE}" type="presOf" srcId="{6BD80E0C-45F1-4166-9B6E-9AB7E786DCAE}" destId="{C22E2396-6C8A-430D-8876-FE75FC749FE0}" srcOrd="0" destOrd="0" presId="urn:microsoft.com/office/officeart/2005/8/layout/vList2"/>
    <dgm:cxn modelId="{4B6BD119-6F2C-4C75-B04B-D9AD0C6059FC}" srcId="{0BC5A91B-DDBA-45EC-8830-3265196FE334}" destId="{6BD80E0C-45F1-4166-9B6E-9AB7E786DCAE}" srcOrd="0" destOrd="0" parTransId="{2C283A86-860C-4D17-9231-FED3351B753B}" sibTransId="{A386FF7F-D5BB-4D76-943B-3B4D1DFB7C44}"/>
    <dgm:cxn modelId="{B566B51D-51A3-4F20-9897-9AD3E89AF304}" type="presOf" srcId="{711ABBE0-5BB8-44A3-831D-B460E202A639}" destId="{C22E2396-6C8A-430D-8876-FE75FC749FE0}" srcOrd="0" destOrd="1" presId="urn:microsoft.com/office/officeart/2005/8/layout/vList2"/>
    <dgm:cxn modelId="{74880F1E-BDB5-4499-B7B1-C49B97AE77BC}" type="presOf" srcId="{0BC5A91B-DDBA-45EC-8830-3265196FE334}" destId="{5CBA4D76-2414-496D-BF13-1B653F31E475}" srcOrd="0" destOrd="0" presId="urn:microsoft.com/office/officeart/2005/8/layout/vList2"/>
    <dgm:cxn modelId="{DE0D6E38-1E71-45FE-9B23-E096D3F6364A}" srcId="{B178F21F-291A-4CE9-B14B-6FB8C6A31800}" destId="{E25215AF-DCA6-447B-8892-10B6154B6F9E}" srcOrd="0" destOrd="0" parTransId="{2ADC95F2-273E-45CC-9804-C2ADC4BFE7C3}" sibTransId="{881A5112-F914-461D-ABDD-7858A1D20676}"/>
    <dgm:cxn modelId="{3C0B4979-5645-48E8-9F3B-7A1AC8C8DCE2}" type="presOf" srcId="{1D59FAF3-51F2-4722-9116-5B7993CFD6D8}" destId="{C22E2396-6C8A-430D-8876-FE75FC749FE0}" srcOrd="0" destOrd="2" presId="urn:microsoft.com/office/officeart/2005/8/layout/vList2"/>
    <dgm:cxn modelId="{578E8C9B-1182-47BE-AFC2-94F8F0D1EBF2}" srcId="{0BC5A91B-DDBA-45EC-8830-3265196FE334}" destId="{C9CE4137-C640-4991-AC0E-3F0D84FC7F15}" srcOrd="3" destOrd="0" parTransId="{CA498284-FD5A-4DB4-AC97-0A306D968CEB}" sibTransId="{BEC59B1A-139D-484B-9DEB-2C4216E68C61}"/>
    <dgm:cxn modelId="{BC4A76A9-8AC3-49BD-B50B-4EEE8B65F1AA}" srcId="{0BC5A91B-DDBA-45EC-8830-3265196FE334}" destId="{1D59FAF3-51F2-4722-9116-5B7993CFD6D8}" srcOrd="2" destOrd="0" parTransId="{6B78882F-A5E1-4F38-95DB-34474D13C668}" sibTransId="{799132C9-CB19-4BD6-BE4D-05810A103A6B}"/>
    <dgm:cxn modelId="{2F1FE0AE-74C6-4476-997D-5E0CAD01F3C5}" type="presOf" srcId="{B178F21F-291A-4CE9-B14B-6FB8C6A31800}" destId="{3AFB885B-4D3E-4937-842B-0405424AC3F5}" srcOrd="0" destOrd="0" presId="urn:microsoft.com/office/officeart/2005/8/layout/vList2"/>
    <dgm:cxn modelId="{358833C1-6BAB-446A-B6A8-EB43BD8AD36F}" type="presOf" srcId="{E25215AF-DCA6-447B-8892-10B6154B6F9E}" destId="{0A5A8A3B-94E9-43DA-B8A6-EDEDEBD0C8B8}" srcOrd="0" destOrd="0" presId="urn:microsoft.com/office/officeart/2005/8/layout/vList2"/>
    <dgm:cxn modelId="{B5A462E2-F603-4BF1-BEF9-68FB6496ED90}" type="presOf" srcId="{C9CE4137-C640-4991-AC0E-3F0D84FC7F15}" destId="{C22E2396-6C8A-430D-8876-FE75FC749FE0}" srcOrd="0" destOrd="3" presId="urn:microsoft.com/office/officeart/2005/8/layout/vList2"/>
    <dgm:cxn modelId="{65D8EBF6-ACB1-4B74-8456-2FD390157D26}" srcId="{B178F21F-291A-4CE9-B14B-6FB8C6A31800}" destId="{0BC5A91B-DDBA-45EC-8830-3265196FE334}" srcOrd="1" destOrd="0" parTransId="{E5FA20D3-4F78-479B-BFE7-1C045FAD7EB0}" sibTransId="{817942E9-59FC-491B-A7B3-38C994BED2AB}"/>
    <dgm:cxn modelId="{DDFC1816-D1A1-400B-8AF9-3369F2BD9E04}" type="presParOf" srcId="{3AFB885B-4D3E-4937-842B-0405424AC3F5}" destId="{0A5A8A3B-94E9-43DA-B8A6-EDEDEBD0C8B8}" srcOrd="0" destOrd="0" presId="urn:microsoft.com/office/officeart/2005/8/layout/vList2"/>
    <dgm:cxn modelId="{E25BD898-8280-4F99-B5E1-EE520F93E47C}" type="presParOf" srcId="{3AFB885B-4D3E-4937-842B-0405424AC3F5}" destId="{8960CAA6-1C45-4CE8-8F01-80DB8C3F1122}" srcOrd="1" destOrd="0" presId="urn:microsoft.com/office/officeart/2005/8/layout/vList2"/>
    <dgm:cxn modelId="{EBA0C45E-82CF-4929-9D4B-E9F3EF4A692D}" type="presParOf" srcId="{3AFB885B-4D3E-4937-842B-0405424AC3F5}" destId="{5CBA4D76-2414-496D-BF13-1B653F31E475}" srcOrd="2" destOrd="0" presId="urn:microsoft.com/office/officeart/2005/8/layout/vList2"/>
    <dgm:cxn modelId="{48738FE1-4452-4E62-BD2F-D708EBAC9B21}" type="presParOf" srcId="{3AFB885B-4D3E-4937-842B-0405424AC3F5}" destId="{C22E2396-6C8A-430D-8876-FE75FC749F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A46AC-D462-44F0-9CAD-7D588524A5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FE4327-411A-45CC-9030-2E45476E5EF4}">
      <dgm:prSet/>
      <dgm:spPr/>
      <dgm:t>
        <a:bodyPr/>
        <a:lstStyle/>
        <a:p>
          <a:r>
            <a:rPr lang="en-US"/>
            <a:t>A collection of tables</a:t>
          </a:r>
        </a:p>
      </dgm:t>
    </dgm:pt>
    <dgm:pt modelId="{6EC4071B-2BBD-4969-A185-2A892DE4CF27}" type="parTrans" cxnId="{732B9FB0-C2C6-42C2-8EA1-A2804C4C386C}">
      <dgm:prSet/>
      <dgm:spPr/>
      <dgm:t>
        <a:bodyPr/>
        <a:lstStyle/>
        <a:p>
          <a:endParaRPr lang="en-US"/>
        </a:p>
      </dgm:t>
    </dgm:pt>
    <dgm:pt modelId="{1E2E84C3-45B7-4186-81DB-CCD99265D62E}" type="sibTrans" cxnId="{732B9FB0-C2C6-42C2-8EA1-A2804C4C386C}">
      <dgm:prSet/>
      <dgm:spPr/>
      <dgm:t>
        <a:bodyPr/>
        <a:lstStyle/>
        <a:p>
          <a:endParaRPr lang="en-US"/>
        </a:p>
      </dgm:t>
    </dgm:pt>
    <dgm:pt modelId="{D52DB3E6-67F7-4EAA-A78C-63FC9BE842CF}">
      <dgm:prSet/>
      <dgm:spPr/>
      <dgm:t>
        <a:bodyPr/>
        <a:lstStyle/>
        <a:p>
          <a:r>
            <a:rPr lang="en-US"/>
            <a:t>Set of columns in each table and rows with data</a:t>
          </a:r>
        </a:p>
      </dgm:t>
    </dgm:pt>
    <dgm:pt modelId="{6E72DBCE-5C1D-44FB-9E5C-C1751644E337}" type="parTrans" cxnId="{2A844257-3A93-4A2D-8799-E1C1F218A0C0}">
      <dgm:prSet/>
      <dgm:spPr/>
      <dgm:t>
        <a:bodyPr/>
        <a:lstStyle/>
        <a:p>
          <a:endParaRPr lang="en-US"/>
        </a:p>
      </dgm:t>
    </dgm:pt>
    <dgm:pt modelId="{35E79064-38E9-41E4-BF4E-9627596B0CF8}" type="sibTrans" cxnId="{2A844257-3A93-4A2D-8799-E1C1F218A0C0}">
      <dgm:prSet/>
      <dgm:spPr/>
      <dgm:t>
        <a:bodyPr/>
        <a:lstStyle/>
        <a:p>
          <a:endParaRPr lang="en-US"/>
        </a:p>
      </dgm:t>
    </dgm:pt>
    <dgm:pt modelId="{2A635D7B-42AF-4637-AC00-B6AC23F089B7}">
      <dgm:prSet/>
      <dgm:spPr/>
      <dgm:t>
        <a:bodyPr/>
        <a:lstStyle/>
        <a:p>
          <a:r>
            <a:rPr lang="en-US"/>
            <a:t>Each row is called a </a:t>
          </a:r>
          <a:r>
            <a:rPr lang="en-US" b="1"/>
            <a:t>record</a:t>
          </a:r>
          <a:endParaRPr lang="en-US"/>
        </a:p>
      </dgm:t>
    </dgm:pt>
    <dgm:pt modelId="{23A03C5B-DC24-470A-89BD-48CC704D76E8}" type="parTrans" cxnId="{52F14971-980D-4309-978C-980738A63455}">
      <dgm:prSet/>
      <dgm:spPr/>
      <dgm:t>
        <a:bodyPr/>
        <a:lstStyle/>
        <a:p>
          <a:endParaRPr lang="en-US"/>
        </a:p>
      </dgm:t>
    </dgm:pt>
    <dgm:pt modelId="{7F7A2E30-C39F-4408-B6B0-0CFAB57E3E95}" type="sibTrans" cxnId="{52F14971-980D-4309-978C-980738A63455}">
      <dgm:prSet/>
      <dgm:spPr/>
      <dgm:t>
        <a:bodyPr/>
        <a:lstStyle/>
        <a:p>
          <a:endParaRPr lang="en-US"/>
        </a:p>
      </dgm:t>
    </dgm:pt>
    <dgm:pt modelId="{033BCA62-E6EC-42C9-96AF-8A3F53F42551}">
      <dgm:prSet/>
      <dgm:spPr/>
      <dgm:t>
        <a:bodyPr/>
        <a:lstStyle/>
        <a:p>
          <a:r>
            <a:rPr lang="en-US"/>
            <a:t>Data between tables can be related between each other</a:t>
          </a:r>
        </a:p>
      </dgm:t>
    </dgm:pt>
    <dgm:pt modelId="{09C973FE-DA31-4584-AE5A-91A3E8BAB99B}" type="parTrans" cxnId="{5247A900-D6A8-4E8C-A665-B9C423188C06}">
      <dgm:prSet/>
      <dgm:spPr/>
      <dgm:t>
        <a:bodyPr/>
        <a:lstStyle/>
        <a:p>
          <a:endParaRPr lang="en-US"/>
        </a:p>
      </dgm:t>
    </dgm:pt>
    <dgm:pt modelId="{133250BA-E6AD-4BCE-B67A-7BC4F46F745B}" type="sibTrans" cxnId="{5247A900-D6A8-4E8C-A665-B9C423188C06}">
      <dgm:prSet/>
      <dgm:spPr/>
      <dgm:t>
        <a:bodyPr/>
        <a:lstStyle/>
        <a:p>
          <a:endParaRPr lang="en-US"/>
        </a:p>
      </dgm:t>
    </dgm:pt>
    <dgm:pt modelId="{A17B640E-6113-4094-962F-4203EC7BFF67}">
      <dgm:prSet/>
      <dgm:spPr/>
      <dgm:t>
        <a:bodyPr/>
        <a:lstStyle/>
        <a:p>
          <a:r>
            <a:rPr lang="en-US"/>
            <a:t>Collection of tables is called </a:t>
          </a:r>
          <a:r>
            <a:rPr lang="en-US" b="1"/>
            <a:t>schema</a:t>
          </a:r>
          <a:endParaRPr lang="en-US"/>
        </a:p>
      </dgm:t>
    </dgm:pt>
    <dgm:pt modelId="{E9C11A96-FFA3-443E-9999-4D7357A50004}" type="parTrans" cxnId="{DBC52E5C-8C1E-41B9-8304-14F09062BB04}">
      <dgm:prSet/>
      <dgm:spPr/>
      <dgm:t>
        <a:bodyPr/>
        <a:lstStyle/>
        <a:p>
          <a:endParaRPr lang="en-US"/>
        </a:p>
      </dgm:t>
    </dgm:pt>
    <dgm:pt modelId="{845E55CA-ABE5-4542-A314-C7BFF10D89A1}" type="sibTrans" cxnId="{DBC52E5C-8C1E-41B9-8304-14F09062BB04}">
      <dgm:prSet/>
      <dgm:spPr/>
      <dgm:t>
        <a:bodyPr/>
        <a:lstStyle/>
        <a:p>
          <a:endParaRPr lang="en-US"/>
        </a:p>
      </dgm:t>
    </dgm:pt>
    <dgm:pt modelId="{283664F1-ADB1-49D6-BC1D-5B4DB6B06789}" type="pres">
      <dgm:prSet presAssocID="{B61A46AC-D462-44F0-9CAD-7D588524A518}" presName="linear" presStyleCnt="0">
        <dgm:presLayoutVars>
          <dgm:animLvl val="lvl"/>
          <dgm:resizeHandles val="exact"/>
        </dgm:presLayoutVars>
      </dgm:prSet>
      <dgm:spPr/>
    </dgm:pt>
    <dgm:pt modelId="{FDBCD9CF-A531-4756-96DE-92D20B3DEF6E}" type="pres">
      <dgm:prSet presAssocID="{DEFE4327-411A-45CC-9030-2E45476E5EF4}" presName="parentText" presStyleLbl="node1" presStyleIdx="0" presStyleCnt="2">
        <dgm:presLayoutVars>
          <dgm:chMax val="0"/>
          <dgm:bulletEnabled val="1"/>
        </dgm:presLayoutVars>
      </dgm:prSet>
      <dgm:spPr/>
    </dgm:pt>
    <dgm:pt modelId="{C8710619-AE9C-4CC2-B917-4393E419C6D3}" type="pres">
      <dgm:prSet presAssocID="{DEFE4327-411A-45CC-9030-2E45476E5EF4}" presName="childText" presStyleLbl="revTx" presStyleIdx="0" presStyleCnt="1">
        <dgm:presLayoutVars>
          <dgm:bulletEnabled val="1"/>
        </dgm:presLayoutVars>
      </dgm:prSet>
      <dgm:spPr/>
    </dgm:pt>
    <dgm:pt modelId="{76AE8257-C69B-45E4-9288-01ED4C7BB398}" type="pres">
      <dgm:prSet presAssocID="{A17B640E-6113-4094-962F-4203EC7BFF67}" presName="parentText" presStyleLbl="node1" presStyleIdx="1" presStyleCnt="2">
        <dgm:presLayoutVars>
          <dgm:chMax val="0"/>
          <dgm:bulletEnabled val="1"/>
        </dgm:presLayoutVars>
      </dgm:prSet>
      <dgm:spPr/>
    </dgm:pt>
  </dgm:ptLst>
  <dgm:cxnLst>
    <dgm:cxn modelId="{5247A900-D6A8-4E8C-A665-B9C423188C06}" srcId="{DEFE4327-411A-45CC-9030-2E45476E5EF4}" destId="{033BCA62-E6EC-42C9-96AF-8A3F53F42551}" srcOrd="2" destOrd="0" parTransId="{09C973FE-DA31-4584-AE5A-91A3E8BAB99B}" sibTransId="{133250BA-E6AD-4BCE-B67A-7BC4F46F745B}"/>
    <dgm:cxn modelId="{C40EF73E-B887-40FC-BB9D-FC838ED4760D}" type="presOf" srcId="{B61A46AC-D462-44F0-9CAD-7D588524A518}" destId="{283664F1-ADB1-49D6-BC1D-5B4DB6B06789}" srcOrd="0" destOrd="0" presId="urn:microsoft.com/office/officeart/2005/8/layout/vList2"/>
    <dgm:cxn modelId="{DBC52E5C-8C1E-41B9-8304-14F09062BB04}" srcId="{B61A46AC-D462-44F0-9CAD-7D588524A518}" destId="{A17B640E-6113-4094-962F-4203EC7BFF67}" srcOrd="1" destOrd="0" parTransId="{E9C11A96-FFA3-443E-9999-4D7357A50004}" sibTransId="{845E55CA-ABE5-4542-A314-C7BFF10D89A1}"/>
    <dgm:cxn modelId="{52F14971-980D-4309-978C-980738A63455}" srcId="{DEFE4327-411A-45CC-9030-2E45476E5EF4}" destId="{2A635D7B-42AF-4637-AC00-B6AC23F089B7}" srcOrd="1" destOrd="0" parTransId="{23A03C5B-DC24-470A-89BD-48CC704D76E8}" sibTransId="{7F7A2E30-C39F-4408-B6B0-0CFAB57E3E95}"/>
    <dgm:cxn modelId="{2A844257-3A93-4A2D-8799-E1C1F218A0C0}" srcId="{DEFE4327-411A-45CC-9030-2E45476E5EF4}" destId="{D52DB3E6-67F7-4EAA-A78C-63FC9BE842CF}" srcOrd="0" destOrd="0" parTransId="{6E72DBCE-5C1D-44FB-9E5C-C1751644E337}" sibTransId="{35E79064-38E9-41E4-BF4E-9627596B0CF8}"/>
    <dgm:cxn modelId="{8B918F82-0F5C-401F-9CA6-A24A70B9C37F}" type="presOf" srcId="{2A635D7B-42AF-4637-AC00-B6AC23F089B7}" destId="{C8710619-AE9C-4CC2-B917-4393E419C6D3}" srcOrd="0" destOrd="1" presId="urn:microsoft.com/office/officeart/2005/8/layout/vList2"/>
    <dgm:cxn modelId="{7CCE9186-544A-4B32-8BF2-A17E16719035}" type="presOf" srcId="{A17B640E-6113-4094-962F-4203EC7BFF67}" destId="{76AE8257-C69B-45E4-9288-01ED4C7BB398}" srcOrd="0" destOrd="0" presId="urn:microsoft.com/office/officeart/2005/8/layout/vList2"/>
    <dgm:cxn modelId="{732B9FB0-C2C6-42C2-8EA1-A2804C4C386C}" srcId="{B61A46AC-D462-44F0-9CAD-7D588524A518}" destId="{DEFE4327-411A-45CC-9030-2E45476E5EF4}" srcOrd="0" destOrd="0" parTransId="{6EC4071B-2BBD-4969-A185-2A892DE4CF27}" sibTransId="{1E2E84C3-45B7-4186-81DB-CCD99265D62E}"/>
    <dgm:cxn modelId="{2F2DEEB1-D212-434D-9145-55C65BBF418D}" type="presOf" srcId="{DEFE4327-411A-45CC-9030-2E45476E5EF4}" destId="{FDBCD9CF-A531-4756-96DE-92D20B3DEF6E}" srcOrd="0" destOrd="0" presId="urn:microsoft.com/office/officeart/2005/8/layout/vList2"/>
    <dgm:cxn modelId="{DAD9C1EC-93D4-4B47-85B0-4CB4BBC354CB}" type="presOf" srcId="{033BCA62-E6EC-42C9-96AF-8A3F53F42551}" destId="{C8710619-AE9C-4CC2-B917-4393E419C6D3}" srcOrd="0" destOrd="2" presId="urn:microsoft.com/office/officeart/2005/8/layout/vList2"/>
    <dgm:cxn modelId="{B5610BF4-9ECC-4BF5-B45A-81064E746511}" type="presOf" srcId="{D52DB3E6-67F7-4EAA-A78C-63FC9BE842CF}" destId="{C8710619-AE9C-4CC2-B917-4393E419C6D3}" srcOrd="0" destOrd="0" presId="urn:microsoft.com/office/officeart/2005/8/layout/vList2"/>
    <dgm:cxn modelId="{3FA1F750-EC6A-4BBF-AD6C-C7CB751167D3}" type="presParOf" srcId="{283664F1-ADB1-49D6-BC1D-5B4DB6B06789}" destId="{FDBCD9CF-A531-4756-96DE-92D20B3DEF6E}" srcOrd="0" destOrd="0" presId="urn:microsoft.com/office/officeart/2005/8/layout/vList2"/>
    <dgm:cxn modelId="{E90F0C31-30CE-4623-ACCB-E5595EB4F1A7}" type="presParOf" srcId="{283664F1-ADB1-49D6-BC1D-5B4DB6B06789}" destId="{C8710619-AE9C-4CC2-B917-4393E419C6D3}" srcOrd="1" destOrd="0" presId="urn:microsoft.com/office/officeart/2005/8/layout/vList2"/>
    <dgm:cxn modelId="{C8547DFB-41C1-4B5D-B624-F493FBA52ED9}" type="presParOf" srcId="{283664F1-ADB1-49D6-BC1D-5B4DB6B06789}" destId="{76AE8257-C69B-45E4-9288-01ED4C7BB3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D4C68-79D9-486A-9BE1-5F8340533A1A}" type="doc">
      <dgm:prSet loTypeId="urn:microsoft.com/office/officeart/2018/2/layout/IconLabelList" loCatId="icon" qsTypeId="urn:microsoft.com/office/officeart/2005/8/quickstyle/simple5" qsCatId="simple" csTypeId="urn:microsoft.com/office/officeart/2005/8/colors/colorful5" csCatId="colorful" phldr="1"/>
      <dgm:spPr/>
      <dgm:t>
        <a:bodyPr/>
        <a:lstStyle/>
        <a:p>
          <a:endParaRPr lang="en-US"/>
        </a:p>
      </dgm:t>
    </dgm:pt>
    <dgm:pt modelId="{AD69476F-6A24-4FCF-8688-F5FE84532A15}">
      <dgm:prSet/>
      <dgm:spPr/>
      <dgm:t>
        <a:bodyPr/>
        <a:lstStyle/>
        <a:p>
          <a:pPr>
            <a:lnSpc>
              <a:spcPct val="100000"/>
            </a:lnSpc>
          </a:pPr>
          <a:r>
            <a:rPr lang="en-US"/>
            <a:t>VIEW: virtual table</a:t>
          </a:r>
        </a:p>
      </dgm:t>
    </dgm:pt>
    <dgm:pt modelId="{E056B2D0-A974-4A24-8C85-633E1230E2CF}" type="parTrans" cxnId="{5FD674F1-1EBB-4971-B82B-AED2A2E521E5}">
      <dgm:prSet/>
      <dgm:spPr/>
      <dgm:t>
        <a:bodyPr/>
        <a:lstStyle/>
        <a:p>
          <a:endParaRPr lang="en-US"/>
        </a:p>
      </dgm:t>
    </dgm:pt>
    <dgm:pt modelId="{1C86E1BA-9281-45A0-9B10-89F0E89D3042}" type="sibTrans" cxnId="{5FD674F1-1EBB-4971-B82B-AED2A2E521E5}">
      <dgm:prSet/>
      <dgm:spPr/>
      <dgm:t>
        <a:bodyPr/>
        <a:lstStyle/>
        <a:p>
          <a:endParaRPr lang="en-US"/>
        </a:p>
      </dgm:t>
    </dgm:pt>
    <dgm:pt modelId="{993B7752-8C18-4398-AFBB-191278CC2C6E}">
      <dgm:prSet/>
      <dgm:spPr/>
      <dgm:t>
        <a:bodyPr/>
        <a:lstStyle/>
        <a:p>
          <a:pPr>
            <a:lnSpc>
              <a:spcPct val="100000"/>
            </a:lnSpc>
          </a:pPr>
          <a:r>
            <a:rPr lang="en-US"/>
            <a:t>INDEX: users cannot see the index; it is used to retrieve data from the database more quickly</a:t>
          </a:r>
        </a:p>
      </dgm:t>
    </dgm:pt>
    <dgm:pt modelId="{DC52EEBF-41B4-4C2E-8CE2-48FFA6D912E0}" type="parTrans" cxnId="{863B2B06-D293-4FB3-AE71-14114087DDAB}">
      <dgm:prSet/>
      <dgm:spPr/>
      <dgm:t>
        <a:bodyPr/>
        <a:lstStyle/>
        <a:p>
          <a:endParaRPr lang="en-US"/>
        </a:p>
      </dgm:t>
    </dgm:pt>
    <dgm:pt modelId="{10E4002E-EDAB-4F29-A108-3C481F6FEBFA}" type="sibTrans" cxnId="{863B2B06-D293-4FB3-AE71-14114087DDAB}">
      <dgm:prSet/>
      <dgm:spPr/>
      <dgm:t>
        <a:bodyPr/>
        <a:lstStyle/>
        <a:p>
          <a:endParaRPr lang="en-US"/>
        </a:p>
      </dgm:t>
    </dgm:pt>
    <dgm:pt modelId="{52AC3B8E-2ED7-4519-8BA4-D1DE63A2DC0F}" type="pres">
      <dgm:prSet presAssocID="{642D4C68-79D9-486A-9BE1-5F8340533A1A}" presName="root" presStyleCnt="0">
        <dgm:presLayoutVars>
          <dgm:dir/>
          <dgm:resizeHandles val="exact"/>
        </dgm:presLayoutVars>
      </dgm:prSet>
      <dgm:spPr/>
    </dgm:pt>
    <dgm:pt modelId="{36EE08AE-F189-429A-96F3-B531914FD9A2}" type="pres">
      <dgm:prSet presAssocID="{AD69476F-6A24-4FCF-8688-F5FE84532A15}" presName="compNode" presStyleCnt="0"/>
      <dgm:spPr/>
    </dgm:pt>
    <dgm:pt modelId="{0053FB84-2A32-42A5-B00C-260EA1E56B9E}" type="pres">
      <dgm:prSet presAssocID="{AD69476F-6A24-4FCF-8688-F5FE84532A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nd chairs"/>
        </a:ext>
      </dgm:extLst>
    </dgm:pt>
    <dgm:pt modelId="{045E880C-5C38-448A-9659-126CCC494A2A}" type="pres">
      <dgm:prSet presAssocID="{AD69476F-6A24-4FCF-8688-F5FE84532A15}" presName="spaceRect" presStyleCnt="0"/>
      <dgm:spPr/>
    </dgm:pt>
    <dgm:pt modelId="{FFDB3B7F-192B-4F85-865C-E2C9D8F5ECF0}" type="pres">
      <dgm:prSet presAssocID="{AD69476F-6A24-4FCF-8688-F5FE84532A15}" presName="textRect" presStyleLbl="revTx" presStyleIdx="0" presStyleCnt="2">
        <dgm:presLayoutVars>
          <dgm:chMax val="1"/>
          <dgm:chPref val="1"/>
        </dgm:presLayoutVars>
      </dgm:prSet>
      <dgm:spPr/>
    </dgm:pt>
    <dgm:pt modelId="{2E879D4F-D85E-4561-9F5B-379154832022}" type="pres">
      <dgm:prSet presAssocID="{1C86E1BA-9281-45A0-9B10-89F0E89D3042}" presName="sibTrans" presStyleCnt="0"/>
      <dgm:spPr/>
    </dgm:pt>
    <dgm:pt modelId="{A54D02F5-C1D7-483E-9997-62CB6C1AB350}" type="pres">
      <dgm:prSet presAssocID="{993B7752-8C18-4398-AFBB-191278CC2C6E}" presName="compNode" presStyleCnt="0"/>
      <dgm:spPr/>
    </dgm:pt>
    <dgm:pt modelId="{A8A5A90F-384A-41A1-BF6D-FD3EF0C86C4D}" type="pres">
      <dgm:prSet presAssocID="{993B7752-8C18-4398-AFBB-191278CC2C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9ADFF70-215C-4401-9181-8709BF707C39}" type="pres">
      <dgm:prSet presAssocID="{993B7752-8C18-4398-AFBB-191278CC2C6E}" presName="spaceRect" presStyleCnt="0"/>
      <dgm:spPr/>
    </dgm:pt>
    <dgm:pt modelId="{1515AF0F-1111-4429-96C2-2BC461BBA6F7}" type="pres">
      <dgm:prSet presAssocID="{993B7752-8C18-4398-AFBB-191278CC2C6E}" presName="textRect" presStyleLbl="revTx" presStyleIdx="1" presStyleCnt="2">
        <dgm:presLayoutVars>
          <dgm:chMax val="1"/>
          <dgm:chPref val="1"/>
        </dgm:presLayoutVars>
      </dgm:prSet>
      <dgm:spPr/>
    </dgm:pt>
  </dgm:ptLst>
  <dgm:cxnLst>
    <dgm:cxn modelId="{863B2B06-D293-4FB3-AE71-14114087DDAB}" srcId="{642D4C68-79D9-486A-9BE1-5F8340533A1A}" destId="{993B7752-8C18-4398-AFBB-191278CC2C6E}" srcOrd="1" destOrd="0" parTransId="{DC52EEBF-41B4-4C2E-8CE2-48FFA6D912E0}" sibTransId="{10E4002E-EDAB-4F29-A108-3C481F6FEBFA}"/>
    <dgm:cxn modelId="{1A75F008-8881-4794-8BB4-43E9A0ACD6F3}" type="presOf" srcId="{AD69476F-6A24-4FCF-8688-F5FE84532A15}" destId="{FFDB3B7F-192B-4F85-865C-E2C9D8F5ECF0}" srcOrd="0" destOrd="0" presId="urn:microsoft.com/office/officeart/2018/2/layout/IconLabelList"/>
    <dgm:cxn modelId="{B4166022-7BFD-430F-B4E3-93903BE4487C}" type="presOf" srcId="{642D4C68-79D9-486A-9BE1-5F8340533A1A}" destId="{52AC3B8E-2ED7-4519-8BA4-D1DE63A2DC0F}" srcOrd="0" destOrd="0" presId="urn:microsoft.com/office/officeart/2018/2/layout/IconLabelList"/>
    <dgm:cxn modelId="{502E9242-03D4-4B35-B290-DA82BB053380}" type="presOf" srcId="{993B7752-8C18-4398-AFBB-191278CC2C6E}" destId="{1515AF0F-1111-4429-96C2-2BC461BBA6F7}" srcOrd="0" destOrd="0" presId="urn:microsoft.com/office/officeart/2018/2/layout/IconLabelList"/>
    <dgm:cxn modelId="{5FD674F1-1EBB-4971-B82B-AED2A2E521E5}" srcId="{642D4C68-79D9-486A-9BE1-5F8340533A1A}" destId="{AD69476F-6A24-4FCF-8688-F5FE84532A15}" srcOrd="0" destOrd="0" parTransId="{E056B2D0-A974-4A24-8C85-633E1230E2CF}" sibTransId="{1C86E1BA-9281-45A0-9B10-89F0E89D3042}"/>
    <dgm:cxn modelId="{2258EF78-9FEE-4A76-A3E9-35D6E252F6E4}" type="presParOf" srcId="{52AC3B8E-2ED7-4519-8BA4-D1DE63A2DC0F}" destId="{36EE08AE-F189-429A-96F3-B531914FD9A2}" srcOrd="0" destOrd="0" presId="urn:microsoft.com/office/officeart/2018/2/layout/IconLabelList"/>
    <dgm:cxn modelId="{E0252482-5C4A-470B-9F34-24ACB1816CF6}" type="presParOf" srcId="{36EE08AE-F189-429A-96F3-B531914FD9A2}" destId="{0053FB84-2A32-42A5-B00C-260EA1E56B9E}" srcOrd="0" destOrd="0" presId="urn:microsoft.com/office/officeart/2018/2/layout/IconLabelList"/>
    <dgm:cxn modelId="{394B841E-A76D-4A64-9384-487A9E791D62}" type="presParOf" srcId="{36EE08AE-F189-429A-96F3-B531914FD9A2}" destId="{045E880C-5C38-448A-9659-126CCC494A2A}" srcOrd="1" destOrd="0" presId="urn:microsoft.com/office/officeart/2018/2/layout/IconLabelList"/>
    <dgm:cxn modelId="{153FB9B8-A570-4C58-9573-A239ABD20245}" type="presParOf" srcId="{36EE08AE-F189-429A-96F3-B531914FD9A2}" destId="{FFDB3B7F-192B-4F85-865C-E2C9D8F5ECF0}" srcOrd="2" destOrd="0" presId="urn:microsoft.com/office/officeart/2018/2/layout/IconLabelList"/>
    <dgm:cxn modelId="{7CF8EC34-1FF5-46BE-8611-7D0ACC11169F}" type="presParOf" srcId="{52AC3B8E-2ED7-4519-8BA4-D1DE63A2DC0F}" destId="{2E879D4F-D85E-4561-9F5B-379154832022}" srcOrd="1" destOrd="0" presId="urn:microsoft.com/office/officeart/2018/2/layout/IconLabelList"/>
    <dgm:cxn modelId="{0B17AC6F-EB90-4D2E-8291-B3CF3E80A790}" type="presParOf" srcId="{52AC3B8E-2ED7-4519-8BA4-D1DE63A2DC0F}" destId="{A54D02F5-C1D7-483E-9997-62CB6C1AB350}" srcOrd="2" destOrd="0" presId="urn:microsoft.com/office/officeart/2018/2/layout/IconLabelList"/>
    <dgm:cxn modelId="{197A8BB1-74F0-49AD-B348-BD6E39BA8F72}" type="presParOf" srcId="{A54D02F5-C1D7-483E-9997-62CB6C1AB350}" destId="{A8A5A90F-384A-41A1-BF6D-FD3EF0C86C4D}" srcOrd="0" destOrd="0" presId="urn:microsoft.com/office/officeart/2018/2/layout/IconLabelList"/>
    <dgm:cxn modelId="{F9D66F47-91D5-4892-8D0E-0C5FC5ABC154}" type="presParOf" srcId="{A54D02F5-C1D7-483E-9997-62CB6C1AB350}" destId="{49ADFF70-215C-4401-9181-8709BF707C39}" srcOrd="1" destOrd="0" presId="urn:microsoft.com/office/officeart/2018/2/layout/IconLabelList"/>
    <dgm:cxn modelId="{80AEA355-9627-4EB6-BBB4-0B90046DDF8D}" type="presParOf" srcId="{A54D02F5-C1D7-483E-9997-62CB6C1AB350}" destId="{1515AF0F-1111-4429-96C2-2BC461BBA6F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C0F158-E46A-4CBB-A0B6-072D53547797}" type="doc">
      <dgm:prSet loTypeId="urn:microsoft.com/office/officeart/2005/8/layout/vList5" loCatId="list" qsTypeId="urn:microsoft.com/office/officeart/2005/8/quickstyle/simple2" qsCatId="simple" csTypeId="urn:microsoft.com/office/officeart/2005/8/colors/colorful1" csCatId="colorful"/>
      <dgm:spPr/>
      <dgm:t>
        <a:bodyPr/>
        <a:lstStyle/>
        <a:p>
          <a:endParaRPr lang="en-US"/>
        </a:p>
      </dgm:t>
    </dgm:pt>
    <dgm:pt modelId="{7C7C177E-B073-47B5-A198-2A2618182125}">
      <dgm:prSet/>
      <dgm:spPr/>
      <dgm:t>
        <a:bodyPr/>
        <a:lstStyle/>
        <a:p>
          <a:r>
            <a:rPr lang="en-US"/>
            <a:t>Sqlite</a:t>
          </a:r>
        </a:p>
      </dgm:t>
    </dgm:pt>
    <dgm:pt modelId="{48F27BA3-91B1-47FB-84A9-2F194C9733E9}" type="parTrans" cxnId="{BD7B0088-7A91-4EAD-B95E-9B0B2DBAFE7C}">
      <dgm:prSet/>
      <dgm:spPr/>
      <dgm:t>
        <a:bodyPr/>
        <a:lstStyle/>
        <a:p>
          <a:endParaRPr lang="en-US"/>
        </a:p>
      </dgm:t>
    </dgm:pt>
    <dgm:pt modelId="{409E144E-DEB5-46B5-BFD4-DF87D68787BE}" type="sibTrans" cxnId="{BD7B0088-7A91-4EAD-B95E-9B0B2DBAFE7C}">
      <dgm:prSet/>
      <dgm:spPr/>
      <dgm:t>
        <a:bodyPr/>
        <a:lstStyle/>
        <a:p>
          <a:endParaRPr lang="en-US"/>
        </a:p>
      </dgm:t>
    </dgm:pt>
    <dgm:pt modelId="{2EF25EDF-5A45-43A6-9D74-D3F0949ADCFC}">
      <dgm:prSet/>
      <dgm:spPr/>
      <dgm:t>
        <a:bodyPr/>
        <a:lstStyle/>
        <a:p>
          <a:r>
            <a:rPr lang="en-US"/>
            <a:t>MySql</a:t>
          </a:r>
        </a:p>
      </dgm:t>
    </dgm:pt>
    <dgm:pt modelId="{2358D8D7-BDC1-44DC-B5C1-48D6A87F9194}" type="parTrans" cxnId="{361FB796-1B7C-4238-9CE7-394AE8EC85A1}">
      <dgm:prSet/>
      <dgm:spPr/>
      <dgm:t>
        <a:bodyPr/>
        <a:lstStyle/>
        <a:p>
          <a:endParaRPr lang="en-US"/>
        </a:p>
      </dgm:t>
    </dgm:pt>
    <dgm:pt modelId="{F9D1C477-9608-4A26-987B-013BB8A36584}" type="sibTrans" cxnId="{361FB796-1B7C-4238-9CE7-394AE8EC85A1}">
      <dgm:prSet/>
      <dgm:spPr/>
      <dgm:t>
        <a:bodyPr/>
        <a:lstStyle/>
        <a:p>
          <a:endParaRPr lang="en-US"/>
        </a:p>
      </dgm:t>
    </dgm:pt>
    <dgm:pt modelId="{41B413EA-2E3D-4A80-8061-FB7A0D020BBD}">
      <dgm:prSet/>
      <dgm:spPr/>
      <dgm:t>
        <a:bodyPr/>
        <a:lstStyle/>
        <a:p>
          <a:r>
            <a:rPr lang="en-US" dirty="0" err="1"/>
            <a:t>Postgresql</a:t>
          </a:r>
          <a:endParaRPr lang="en-US" dirty="0"/>
        </a:p>
      </dgm:t>
    </dgm:pt>
    <dgm:pt modelId="{3F15E8FF-0C3E-4D62-AD7D-E1E1CC804770}" type="parTrans" cxnId="{E2A50D65-98E3-40BF-8506-F0C1D4A36142}">
      <dgm:prSet/>
      <dgm:spPr/>
      <dgm:t>
        <a:bodyPr/>
        <a:lstStyle/>
        <a:p>
          <a:endParaRPr lang="en-US"/>
        </a:p>
      </dgm:t>
    </dgm:pt>
    <dgm:pt modelId="{47844866-235E-48DA-9235-091492566534}" type="sibTrans" cxnId="{E2A50D65-98E3-40BF-8506-F0C1D4A36142}">
      <dgm:prSet/>
      <dgm:spPr/>
      <dgm:t>
        <a:bodyPr/>
        <a:lstStyle/>
        <a:p>
          <a:endParaRPr lang="en-US"/>
        </a:p>
      </dgm:t>
    </dgm:pt>
    <dgm:pt modelId="{FC5B752A-8FFF-42E0-8422-D012127CB824}">
      <dgm:prSet/>
      <dgm:spPr/>
      <dgm:t>
        <a:bodyPr/>
        <a:lstStyle/>
        <a:p>
          <a:r>
            <a:rPr lang="en-US" dirty="0"/>
            <a:t>Maria DB</a:t>
          </a:r>
        </a:p>
      </dgm:t>
    </dgm:pt>
    <dgm:pt modelId="{CE4B54AC-8DB7-469A-BE3F-29F5C148BCD2}" type="parTrans" cxnId="{B6826D3C-88B3-45C5-AEE9-3217768061E1}">
      <dgm:prSet/>
      <dgm:spPr/>
      <dgm:t>
        <a:bodyPr/>
        <a:lstStyle/>
        <a:p>
          <a:endParaRPr lang="en-US"/>
        </a:p>
      </dgm:t>
    </dgm:pt>
    <dgm:pt modelId="{29E71DA0-582C-4AB1-8523-AC85A7EF5E0D}" type="sibTrans" cxnId="{B6826D3C-88B3-45C5-AEE9-3217768061E1}">
      <dgm:prSet/>
      <dgm:spPr/>
      <dgm:t>
        <a:bodyPr/>
        <a:lstStyle/>
        <a:p>
          <a:endParaRPr lang="en-US"/>
        </a:p>
      </dgm:t>
    </dgm:pt>
    <dgm:pt modelId="{960EFEF9-D9C7-436C-BB82-DDAE1063B166}" type="pres">
      <dgm:prSet presAssocID="{8DC0F158-E46A-4CBB-A0B6-072D53547797}" presName="Name0" presStyleCnt="0">
        <dgm:presLayoutVars>
          <dgm:dir/>
          <dgm:animLvl val="lvl"/>
          <dgm:resizeHandles val="exact"/>
        </dgm:presLayoutVars>
      </dgm:prSet>
      <dgm:spPr/>
    </dgm:pt>
    <dgm:pt modelId="{445B548F-351F-4E67-8EE6-00328120F154}" type="pres">
      <dgm:prSet presAssocID="{7C7C177E-B073-47B5-A198-2A2618182125}" presName="linNode" presStyleCnt="0"/>
      <dgm:spPr/>
    </dgm:pt>
    <dgm:pt modelId="{F1CE8A48-D20E-45AE-A086-AD00AC8E694D}" type="pres">
      <dgm:prSet presAssocID="{7C7C177E-B073-47B5-A198-2A2618182125}" presName="parentText" presStyleLbl="node1" presStyleIdx="0" presStyleCnt="4">
        <dgm:presLayoutVars>
          <dgm:chMax val="1"/>
          <dgm:bulletEnabled val="1"/>
        </dgm:presLayoutVars>
      </dgm:prSet>
      <dgm:spPr/>
    </dgm:pt>
    <dgm:pt modelId="{6C42AEF2-EC7E-4A02-893B-F58F0ECFBA19}" type="pres">
      <dgm:prSet presAssocID="{409E144E-DEB5-46B5-BFD4-DF87D68787BE}" presName="sp" presStyleCnt="0"/>
      <dgm:spPr/>
    </dgm:pt>
    <dgm:pt modelId="{ED569E54-CB6C-40E4-A35A-6753B62262CB}" type="pres">
      <dgm:prSet presAssocID="{2EF25EDF-5A45-43A6-9D74-D3F0949ADCFC}" presName="linNode" presStyleCnt="0"/>
      <dgm:spPr/>
    </dgm:pt>
    <dgm:pt modelId="{6D916295-C7AA-4470-AFCA-3B1E9975E0C5}" type="pres">
      <dgm:prSet presAssocID="{2EF25EDF-5A45-43A6-9D74-D3F0949ADCFC}" presName="parentText" presStyleLbl="node1" presStyleIdx="1" presStyleCnt="4">
        <dgm:presLayoutVars>
          <dgm:chMax val="1"/>
          <dgm:bulletEnabled val="1"/>
        </dgm:presLayoutVars>
      </dgm:prSet>
      <dgm:spPr/>
    </dgm:pt>
    <dgm:pt modelId="{1E1C26B5-771B-4A99-B0C0-ACFEA64B3448}" type="pres">
      <dgm:prSet presAssocID="{F9D1C477-9608-4A26-987B-013BB8A36584}" presName="sp" presStyleCnt="0"/>
      <dgm:spPr/>
    </dgm:pt>
    <dgm:pt modelId="{91A1FA00-9609-4AF3-9685-833BC609993B}" type="pres">
      <dgm:prSet presAssocID="{41B413EA-2E3D-4A80-8061-FB7A0D020BBD}" presName="linNode" presStyleCnt="0"/>
      <dgm:spPr/>
    </dgm:pt>
    <dgm:pt modelId="{BD81A8ED-B8B2-4BF4-BE52-A678EBD9A0D6}" type="pres">
      <dgm:prSet presAssocID="{41B413EA-2E3D-4A80-8061-FB7A0D020BBD}" presName="parentText" presStyleLbl="node1" presStyleIdx="2" presStyleCnt="4">
        <dgm:presLayoutVars>
          <dgm:chMax val="1"/>
          <dgm:bulletEnabled val="1"/>
        </dgm:presLayoutVars>
      </dgm:prSet>
      <dgm:spPr/>
    </dgm:pt>
    <dgm:pt modelId="{0A99B554-D48B-4A67-AB8A-24BD33A175AC}" type="pres">
      <dgm:prSet presAssocID="{47844866-235E-48DA-9235-091492566534}" presName="sp" presStyleCnt="0"/>
      <dgm:spPr/>
    </dgm:pt>
    <dgm:pt modelId="{98D34CF8-9BBD-47F6-B8BD-189279F1FFB6}" type="pres">
      <dgm:prSet presAssocID="{FC5B752A-8FFF-42E0-8422-D012127CB824}" presName="linNode" presStyleCnt="0"/>
      <dgm:spPr/>
    </dgm:pt>
    <dgm:pt modelId="{8861BEC7-F43B-4CB2-BCCA-4467F9C11388}" type="pres">
      <dgm:prSet presAssocID="{FC5B752A-8FFF-42E0-8422-D012127CB824}" presName="parentText" presStyleLbl="node1" presStyleIdx="3" presStyleCnt="4">
        <dgm:presLayoutVars>
          <dgm:chMax val="1"/>
          <dgm:bulletEnabled val="1"/>
        </dgm:presLayoutVars>
      </dgm:prSet>
      <dgm:spPr/>
    </dgm:pt>
  </dgm:ptLst>
  <dgm:cxnLst>
    <dgm:cxn modelId="{72C8A827-C963-4241-8EAD-A97B9D15FCD3}" type="presOf" srcId="{41B413EA-2E3D-4A80-8061-FB7A0D020BBD}" destId="{BD81A8ED-B8B2-4BF4-BE52-A678EBD9A0D6}" srcOrd="0" destOrd="0" presId="urn:microsoft.com/office/officeart/2005/8/layout/vList5"/>
    <dgm:cxn modelId="{BCB5282E-25E0-4072-8BA8-74D687AA52F8}" type="presOf" srcId="{7C7C177E-B073-47B5-A198-2A2618182125}" destId="{F1CE8A48-D20E-45AE-A086-AD00AC8E694D}" srcOrd="0" destOrd="0" presId="urn:microsoft.com/office/officeart/2005/8/layout/vList5"/>
    <dgm:cxn modelId="{B6826D3C-88B3-45C5-AEE9-3217768061E1}" srcId="{8DC0F158-E46A-4CBB-A0B6-072D53547797}" destId="{FC5B752A-8FFF-42E0-8422-D012127CB824}" srcOrd="3" destOrd="0" parTransId="{CE4B54AC-8DB7-469A-BE3F-29F5C148BCD2}" sibTransId="{29E71DA0-582C-4AB1-8523-AC85A7EF5E0D}"/>
    <dgm:cxn modelId="{E2A50D65-98E3-40BF-8506-F0C1D4A36142}" srcId="{8DC0F158-E46A-4CBB-A0B6-072D53547797}" destId="{41B413EA-2E3D-4A80-8061-FB7A0D020BBD}" srcOrd="2" destOrd="0" parTransId="{3F15E8FF-0C3E-4D62-AD7D-E1E1CC804770}" sibTransId="{47844866-235E-48DA-9235-091492566534}"/>
    <dgm:cxn modelId="{B92C2B73-9BED-46D9-8001-B9E1E833C68F}" type="presOf" srcId="{8DC0F158-E46A-4CBB-A0B6-072D53547797}" destId="{960EFEF9-D9C7-436C-BB82-DDAE1063B166}" srcOrd="0" destOrd="0" presId="urn:microsoft.com/office/officeart/2005/8/layout/vList5"/>
    <dgm:cxn modelId="{BD7B0088-7A91-4EAD-B95E-9B0B2DBAFE7C}" srcId="{8DC0F158-E46A-4CBB-A0B6-072D53547797}" destId="{7C7C177E-B073-47B5-A198-2A2618182125}" srcOrd="0" destOrd="0" parTransId="{48F27BA3-91B1-47FB-84A9-2F194C9733E9}" sibTransId="{409E144E-DEB5-46B5-BFD4-DF87D68787BE}"/>
    <dgm:cxn modelId="{361FB796-1B7C-4238-9CE7-394AE8EC85A1}" srcId="{8DC0F158-E46A-4CBB-A0B6-072D53547797}" destId="{2EF25EDF-5A45-43A6-9D74-D3F0949ADCFC}" srcOrd="1" destOrd="0" parTransId="{2358D8D7-BDC1-44DC-B5C1-48D6A87F9194}" sibTransId="{F9D1C477-9608-4A26-987B-013BB8A36584}"/>
    <dgm:cxn modelId="{C009E1EF-223D-4041-B62C-75336D339195}" type="presOf" srcId="{FC5B752A-8FFF-42E0-8422-D012127CB824}" destId="{8861BEC7-F43B-4CB2-BCCA-4467F9C11388}" srcOrd="0" destOrd="0" presId="urn:microsoft.com/office/officeart/2005/8/layout/vList5"/>
    <dgm:cxn modelId="{D80A20F9-A6B6-409C-8AEC-7523FEDDBA05}" type="presOf" srcId="{2EF25EDF-5A45-43A6-9D74-D3F0949ADCFC}" destId="{6D916295-C7AA-4470-AFCA-3B1E9975E0C5}" srcOrd="0" destOrd="0" presId="urn:microsoft.com/office/officeart/2005/8/layout/vList5"/>
    <dgm:cxn modelId="{D3C72D19-FA2D-4003-801E-DD15C70270B9}" type="presParOf" srcId="{960EFEF9-D9C7-436C-BB82-DDAE1063B166}" destId="{445B548F-351F-4E67-8EE6-00328120F154}" srcOrd="0" destOrd="0" presId="urn:microsoft.com/office/officeart/2005/8/layout/vList5"/>
    <dgm:cxn modelId="{D6449D1B-95E6-47F6-9C15-895619927CDD}" type="presParOf" srcId="{445B548F-351F-4E67-8EE6-00328120F154}" destId="{F1CE8A48-D20E-45AE-A086-AD00AC8E694D}" srcOrd="0" destOrd="0" presId="urn:microsoft.com/office/officeart/2005/8/layout/vList5"/>
    <dgm:cxn modelId="{C944F9EF-58AA-4D70-8CD2-4A768DDB19BC}" type="presParOf" srcId="{960EFEF9-D9C7-436C-BB82-DDAE1063B166}" destId="{6C42AEF2-EC7E-4A02-893B-F58F0ECFBA19}" srcOrd="1" destOrd="0" presId="urn:microsoft.com/office/officeart/2005/8/layout/vList5"/>
    <dgm:cxn modelId="{474A9E48-71EF-4D0D-8E33-A9B1329D5BFA}" type="presParOf" srcId="{960EFEF9-D9C7-436C-BB82-DDAE1063B166}" destId="{ED569E54-CB6C-40E4-A35A-6753B62262CB}" srcOrd="2" destOrd="0" presId="urn:microsoft.com/office/officeart/2005/8/layout/vList5"/>
    <dgm:cxn modelId="{1199E960-DE24-4962-AA3B-8D22367817C7}" type="presParOf" srcId="{ED569E54-CB6C-40E4-A35A-6753B62262CB}" destId="{6D916295-C7AA-4470-AFCA-3B1E9975E0C5}" srcOrd="0" destOrd="0" presId="urn:microsoft.com/office/officeart/2005/8/layout/vList5"/>
    <dgm:cxn modelId="{F4E85549-24A5-42D1-AE64-B4119AB2607F}" type="presParOf" srcId="{960EFEF9-D9C7-436C-BB82-DDAE1063B166}" destId="{1E1C26B5-771B-4A99-B0C0-ACFEA64B3448}" srcOrd="3" destOrd="0" presId="urn:microsoft.com/office/officeart/2005/8/layout/vList5"/>
    <dgm:cxn modelId="{AAAD8834-F465-4BBA-9A6D-F49CF7D58A23}" type="presParOf" srcId="{960EFEF9-D9C7-436C-BB82-DDAE1063B166}" destId="{91A1FA00-9609-4AF3-9685-833BC609993B}" srcOrd="4" destOrd="0" presId="urn:microsoft.com/office/officeart/2005/8/layout/vList5"/>
    <dgm:cxn modelId="{547F4D27-58AD-42FC-A8BF-99B1BAF38C03}" type="presParOf" srcId="{91A1FA00-9609-4AF3-9685-833BC609993B}" destId="{BD81A8ED-B8B2-4BF4-BE52-A678EBD9A0D6}" srcOrd="0" destOrd="0" presId="urn:microsoft.com/office/officeart/2005/8/layout/vList5"/>
    <dgm:cxn modelId="{D809132B-F571-4EA8-B633-07EE613261E4}" type="presParOf" srcId="{960EFEF9-D9C7-436C-BB82-DDAE1063B166}" destId="{0A99B554-D48B-4A67-AB8A-24BD33A175AC}" srcOrd="5" destOrd="0" presId="urn:microsoft.com/office/officeart/2005/8/layout/vList5"/>
    <dgm:cxn modelId="{2FACADD0-E29B-467C-A7D4-A093AE36ED99}" type="presParOf" srcId="{960EFEF9-D9C7-436C-BB82-DDAE1063B166}" destId="{98D34CF8-9BBD-47F6-B8BD-189279F1FFB6}" srcOrd="6" destOrd="0" presId="urn:microsoft.com/office/officeart/2005/8/layout/vList5"/>
    <dgm:cxn modelId="{C683D948-70A4-4C15-844C-C5B489DA7D5A}" type="presParOf" srcId="{98D34CF8-9BBD-47F6-B8BD-189279F1FFB6}" destId="{8861BEC7-F43B-4CB2-BCCA-4467F9C1138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953D7E-F6A9-4815-B130-FA4DE9EA2BE3}"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03BE43F6-FF0C-4E2D-9415-EB63F9C57216}">
      <dgm:prSet/>
      <dgm:spPr/>
      <dgm:t>
        <a:bodyPr/>
        <a:lstStyle/>
        <a:p>
          <a:r>
            <a:rPr lang="en-US"/>
            <a:t>From – choose a table to draw information from</a:t>
          </a:r>
        </a:p>
      </dgm:t>
    </dgm:pt>
    <dgm:pt modelId="{B7755DB1-466B-4D6F-BA25-4A6047079966}" type="parTrans" cxnId="{75F930DA-3C86-4542-8E26-B5A957E4844B}">
      <dgm:prSet/>
      <dgm:spPr/>
      <dgm:t>
        <a:bodyPr/>
        <a:lstStyle/>
        <a:p>
          <a:endParaRPr lang="en-US"/>
        </a:p>
      </dgm:t>
    </dgm:pt>
    <dgm:pt modelId="{221295C8-5096-45BE-85CE-9EDCD3016566}" type="sibTrans" cxnId="{75F930DA-3C86-4542-8E26-B5A957E4844B}">
      <dgm:prSet/>
      <dgm:spPr/>
      <dgm:t>
        <a:bodyPr/>
        <a:lstStyle/>
        <a:p>
          <a:endParaRPr lang="en-US"/>
        </a:p>
      </dgm:t>
    </dgm:pt>
    <dgm:pt modelId="{DDCA467B-177B-4670-9798-1D127DB06C21}">
      <dgm:prSet/>
      <dgm:spPr/>
      <dgm:t>
        <a:bodyPr/>
        <a:lstStyle/>
        <a:p>
          <a:r>
            <a:rPr lang="en-US"/>
            <a:t>Join – matches records from different tables</a:t>
          </a:r>
        </a:p>
      </dgm:t>
    </dgm:pt>
    <dgm:pt modelId="{085022BC-BEB5-4292-8DBD-BA97C0367525}" type="parTrans" cxnId="{8FF29F69-A2F8-44BE-BE88-98C80807A0AA}">
      <dgm:prSet/>
      <dgm:spPr/>
      <dgm:t>
        <a:bodyPr/>
        <a:lstStyle/>
        <a:p>
          <a:endParaRPr lang="en-US"/>
        </a:p>
      </dgm:t>
    </dgm:pt>
    <dgm:pt modelId="{D233B629-F5CD-437B-B5CE-755502D57347}" type="sibTrans" cxnId="{8FF29F69-A2F8-44BE-BE88-98C80807A0AA}">
      <dgm:prSet/>
      <dgm:spPr/>
      <dgm:t>
        <a:bodyPr/>
        <a:lstStyle/>
        <a:p>
          <a:endParaRPr lang="en-US"/>
        </a:p>
      </dgm:t>
    </dgm:pt>
    <dgm:pt modelId="{EF0A2404-DD30-414C-AE0B-DB1DCA90C6BF}">
      <dgm:prSet/>
      <dgm:spPr/>
      <dgm:t>
        <a:bodyPr/>
        <a:lstStyle/>
        <a:p>
          <a:r>
            <a:rPr lang="en-US"/>
            <a:t>Where – filters data bases on request</a:t>
          </a:r>
        </a:p>
      </dgm:t>
    </dgm:pt>
    <dgm:pt modelId="{BB2A0E64-9602-4802-926D-6272E9239AF4}" type="parTrans" cxnId="{9F906EA3-202A-4EAE-9ECE-C12230947746}">
      <dgm:prSet/>
      <dgm:spPr/>
      <dgm:t>
        <a:bodyPr/>
        <a:lstStyle/>
        <a:p>
          <a:endParaRPr lang="en-US"/>
        </a:p>
      </dgm:t>
    </dgm:pt>
    <dgm:pt modelId="{1C384A7C-3066-4CCA-9C9F-179C9A8D9949}" type="sibTrans" cxnId="{9F906EA3-202A-4EAE-9ECE-C12230947746}">
      <dgm:prSet/>
      <dgm:spPr/>
      <dgm:t>
        <a:bodyPr/>
        <a:lstStyle/>
        <a:p>
          <a:endParaRPr lang="en-US"/>
        </a:p>
      </dgm:t>
    </dgm:pt>
    <dgm:pt modelId="{0DCDFD74-68AC-4D54-A2C8-648FA31C187F}">
      <dgm:prSet/>
      <dgm:spPr/>
      <dgm:t>
        <a:bodyPr/>
        <a:lstStyle/>
        <a:p>
          <a:r>
            <a:rPr lang="en-US"/>
            <a:t>Group By – aggregates the data</a:t>
          </a:r>
        </a:p>
      </dgm:t>
    </dgm:pt>
    <dgm:pt modelId="{87CADC66-60B1-4D28-AE0D-85A9644ABDCF}" type="parTrans" cxnId="{B61F31B3-1D30-4021-88C8-85668E82D183}">
      <dgm:prSet/>
      <dgm:spPr/>
      <dgm:t>
        <a:bodyPr/>
        <a:lstStyle/>
        <a:p>
          <a:endParaRPr lang="en-US"/>
        </a:p>
      </dgm:t>
    </dgm:pt>
    <dgm:pt modelId="{2CE3CB71-141C-48B7-9F5B-9AB8A48FC56F}" type="sibTrans" cxnId="{B61F31B3-1D30-4021-88C8-85668E82D183}">
      <dgm:prSet/>
      <dgm:spPr/>
      <dgm:t>
        <a:bodyPr/>
        <a:lstStyle/>
        <a:p>
          <a:endParaRPr lang="en-US"/>
        </a:p>
      </dgm:t>
    </dgm:pt>
    <dgm:pt modelId="{7D875B0B-5853-45C5-A5A8-73789DD70885}">
      <dgm:prSet/>
      <dgm:spPr/>
      <dgm:t>
        <a:bodyPr/>
        <a:lstStyle/>
        <a:p>
          <a:r>
            <a:rPr lang="en-US"/>
            <a:t>Having – filers aggregated data</a:t>
          </a:r>
        </a:p>
      </dgm:t>
    </dgm:pt>
    <dgm:pt modelId="{DCAF1FBA-2F5A-4534-804F-8196B1DFB2E3}" type="parTrans" cxnId="{125FEEB0-992A-49BE-86DF-07C6EE7357C8}">
      <dgm:prSet/>
      <dgm:spPr/>
      <dgm:t>
        <a:bodyPr/>
        <a:lstStyle/>
        <a:p>
          <a:endParaRPr lang="en-US"/>
        </a:p>
      </dgm:t>
    </dgm:pt>
    <dgm:pt modelId="{0CFF9D6A-D34C-4CB8-AC5B-B23AB6FF3EE9}" type="sibTrans" cxnId="{125FEEB0-992A-49BE-86DF-07C6EE7357C8}">
      <dgm:prSet/>
      <dgm:spPr/>
      <dgm:t>
        <a:bodyPr/>
        <a:lstStyle/>
        <a:p>
          <a:endParaRPr lang="en-US"/>
        </a:p>
      </dgm:t>
    </dgm:pt>
    <dgm:pt modelId="{D1A7A276-2457-4C40-9DFD-ECB1D1733218}">
      <dgm:prSet/>
      <dgm:spPr/>
      <dgm:t>
        <a:bodyPr/>
        <a:lstStyle/>
        <a:p>
          <a:r>
            <a:rPr lang="en-US"/>
            <a:t>Select – Returns the data that was requested</a:t>
          </a:r>
        </a:p>
      </dgm:t>
    </dgm:pt>
    <dgm:pt modelId="{029BF0F4-3BC2-434A-86B9-B9EAB8313070}" type="parTrans" cxnId="{A4C5B1CD-1BB3-4700-9587-051E33CB2CE3}">
      <dgm:prSet/>
      <dgm:spPr/>
      <dgm:t>
        <a:bodyPr/>
        <a:lstStyle/>
        <a:p>
          <a:endParaRPr lang="en-US"/>
        </a:p>
      </dgm:t>
    </dgm:pt>
    <dgm:pt modelId="{E652966E-2138-4579-86BA-6148F41B0E07}" type="sibTrans" cxnId="{A4C5B1CD-1BB3-4700-9587-051E33CB2CE3}">
      <dgm:prSet/>
      <dgm:spPr/>
      <dgm:t>
        <a:bodyPr/>
        <a:lstStyle/>
        <a:p>
          <a:endParaRPr lang="en-US"/>
        </a:p>
      </dgm:t>
    </dgm:pt>
    <dgm:pt modelId="{364775CF-97B6-46F6-933B-70611A8F09F0}">
      <dgm:prSet/>
      <dgm:spPr/>
      <dgm:t>
        <a:bodyPr/>
        <a:lstStyle/>
        <a:p>
          <a:r>
            <a:rPr lang="en-US"/>
            <a:t>Order by – sorts the data</a:t>
          </a:r>
        </a:p>
      </dgm:t>
    </dgm:pt>
    <dgm:pt modelId="{09B89FB5-A03D-4E2C-8994-15B48297162D}" type="parTrans" cxnId="{B28897E0-7DDC-452A-BCA0-444C3C44256B}">
      <dgm:prSet/>
      <dgm:spPr/>
      <dgm:t>
        <a:bodyPr/>
        <a:lstStyle/>
        <a:p>
          <a:endParaRPr lang="en-US"/>
        </a:p>
      </dgm:t>
    </dgm:pt>
    <dgm:pt modelId="{02C3E766-3C3E-4CB4-BD7C-62440FD23F8E}" type="sibTrans" cxnId="{B28897E0-7DDC-452A-BCA0-444C3C44256B}">
      <dgm:prSet/>
      <dgm:spPr/>
      <dgm:t>
        <a:bodyPr/>
        <a:lstStyle/>
        <a:p>
          <a:endParaRPr lang="en-US"/>
        </a:p>
      </dgm:t>
    </dgm:pt>
    <dgm:pt modelId="{B74515F3-44D4-4D7B-B66D-8B97F6A68F62}" type="pres">
      <dgm:prSet presAssocID="{08953D7E-F6A9-4815-B130-FA4DE9EA2BE3}" presName="Name0" presStyleCnt="0">
        <dgm:presLayoutVars>
          <dgm:dir/>
          <dgm:animLvl val="lvl"/>
          <dgm:resizeHandles val="exact"/>
        </dgm:presLayoutVars>
      </dgm:prSet>
      <dgm:spPr/>
    </dgm:pt>
    <dgm:pt modelId="{F1A34DE4-12A9-482F-897E-5A8803582680}" type="pres">
      <dgm:prSet presAssocID="{364775CF-97B6-46F6-933B-70611A8F09F0}" presName="boxAndChildren" presStyleCnt="0"/>
      <dgm:spPr/>
    </dgm:pt>
    <dgm:pt modelId="{F1C5F61F-E663-4A81-A197-6951CE7DC8D5}" type="pres">
      <dgm:prSet presAssocID="{364775CF-97B6-46F6-933B-70611A8F09F0}" presName="parentTextBox" presStyleLbl="node1" presStyleIdx="0" presStyleCnt="7"/>
      <dgm:spPr/>
    </dgm:pt>
    <dgm:pt modelId="{7ECCC479-ECF6-49F2-A6EF-FD8BC44E3303}" type="pres">
      <dgm:prSet presAssocID="{E652966E-2138-4579-86BA-6148F41B0E07}" presName="sp" presStyleCnt="0"/>
      <dgm:spPr/>
    </dgm:pt>
    <dgm:pt modelId="{22EE1434-1DB5-48DF-986E-63A65C496585}" type="pres">
      <dgm:prSet presAssocID="{D1A7A276-2457-4C40-9DFD-ECB1D1733218}" presName="arrowAndChildren" presStyleCnt="0"/>
      <dgm:spPr/>
    </dgm:pt>
    <dgm:pt modelId="{AA21B587-B4FC-488F-9FF1-54A266CE2632}" type="pres">
      <dgm:prSet presAssocID="{D1A7A276-2457-4C40-9DFD-ECB1D1733218}" presName="parentTextArrow" presStyleLbl="node1" presStyleIdx="1" presStyleCnt="7"/>
      <dgm:spPr/>
    </dgm:pt>
    <dgm:pt modelId="{B8C37041-AE8F-48DB-A9C6-668DBC9D42A0}" type="pres">
      <dgm:prSet presAssocID="{0CFF9D6A-D34C-4CB8-AC5B-B23AB6FF3EE9}" presName="sp" presStyleCnt="0"/>
      <dgm:spPr/>
    </dgm:pt>
    <dgm:pt modelId="{20F7F53E-2F0E-4115-8F08-908C3287BEF4}" type="pres">
      <dgm:prSet presAssocID="{7D875B0B-5853-45C5-A5A8-73789DD70885}" presName="arrowAndChildren" presStyleCnt="0"/>
      <dgm:spPr/>
    </dgm:pt>
    <dgm:pt modelId="{887B752A-1EE8-4C54-B73B-D85C6B968620}" type="pres">
      <dgm:prSet presAssocID="{7D875B0B-5853-45C5-A5A8-73789DD70885}" presName="parentTextArrow" presStyleLbl="node1" presStyleIdx="2" presStyleCnt="7"/>
      <dgm:spPr/>
    </dgm:pt>
    <dgm:pt modelId="{81FB3F11-03D3-4E08-8FC0-C20269BF6E78}" type="pres">
      <dgm:prSet presAssocID="{2CE3CB71-141C-48B7-9F5B-9AB8A48FC56F}" presName="sp" presStyleCnt="0"/>
      <dgm:spPr/>
    </dgm:pt>
    <dgm:pt modelId="{C22BA2FD-7497-48F4-B295-BA05318EA924}" type="pres">
      <dgm:prSet presAssocID="{0DCDFD74-68AC-4D54-A2C8-648FA31C187F}" presName="arrowAndChildren" presStyleCnt="0"/>
      <dgm:spPr/>
    </dgm:pt>
    <dgm:pt modelId="{8D311BF8-6922-4FF7-891D-A86763EAC271}" type="pres">
      <dgm:prSet presAssocID="{0DCDFD74-68AC-4D54-A2C8-648FA31C187F}" presName="parentTextArrow" presStyleLbl="node1" presStyleIdx="3" presStyleCnt="7"/>
      <dgm:spPr/>
    </dgm:pt>
    <dgm:pt modelId="{4DA37DB6-A019-4E7B-84F2-0E331582D2B2}" type="pres">
      <dgm:prSet presAssocID="{1C384A7C-3066-4CCA-9C9F-179C9A8D9949}" presName="sp" presStyleCnt="0"/>
      <dgm:spPr/>
    </dgm:pt>
    <dgm:pt modelId="{82EFB338-C86A-4ED4-9CAA-4A0BC4E9DA05}" type="pres">
      <dgm:prSet presAssocID="{EF0A2404-DD30-414C-AE0B-DB1DCA90C6BF}" presName="arrowAndChildren" presStyleCnt="0"/>
      <dgm:spPr/>
    </dgm:pt>
    <dgm:pt modelId="{DEC14B7F-EA4C-45E8-A21E-2AB78BECEBAA}" type="pres">
      <dgm:prSet presAssocID="{EF0A2404-DD30-414C-AE0B-DB1DCA90C6BF}" presName="parentTextArrow" presStyleLbl="node1" presStyleIdx="4" presStyleCnt="7"/>
      <dgm:spPr/>
    </dgm:pt>
    <dgm:pt modelId="{44C78376-DAFC-4DE7-8C84-A67657BE38B3}" type="pres">
      <dgm:prSet presAssocID="{D233B629-F5CD-437B-B5CE-755502D57347}" presName="sp" presStyleCnt="0"/>
      <dgm:spPr/>
    </dgm:pt>
    <dgm:pt modelId="{820F2636-1771-4700-B00D-201B238524C6}" type="pres">
      <dgm:prSet presAssocID="{DDCA467B-177B-4670-9798-1D127DB06C21}" presName="arrowAndChildren" presStyleCnt="0"/>
      <dgm:spPr/>
    </dgm:pt>
    <dgm:pt modelId="{DBF1494F-01CC-49D0-B319-140E4FF0DBDD}" type="pres">
      <dgm:prSet presAssocID="{DDCA467B-177B-4670-9798-1D127DB06C21}" presName="parentTextArrow" presStyleLbl="node1" presStyleIdx="5" presStyleCnt="7"/>
      <dgm:spPr/>
    </dgm:pt>
    <dgm:pt modelId="{11D77977-9549-42CE-96C6-10401E0341E8}" type="pres">
      <dgm:prSet presAssocID="{221295C8-5096-45BE-85CE-9EDCD3016566}" presName="sp" presStyleCnt="0"/>
      <dgm:spPr/>
    </dgm:pt>
    <dgm:pt modelId="{9C89018A-AD79-4AF3-86D9-CD24BF107D72}" type="pres">
      <dgm:prSet presAssocID="{03BE43F6-FF0C-4E2D-9415-EB63F9C57216}" presName="arrowAndChildren" presStyleCnt="0"/>
      <dgm:spPr/>
    </dgm:pt>
    <dgm:pt modelId="{0EB8F230-BAF1-4739-A4BC-3A26482D1BEF}" type="pres">
      <dgm:prSet presAssocID="{03BE43F6-FF0C-4E2D-9415-EB63F9C57216}" presName="parentTextArrow" presStyleLbl="node1" presStyleIdx="6" presStyleCnt="7"/>
      <dgm:spPr/>
    </dgm:pt>
  </dgm:ptLst>
  <dgm:cxnLst>
    <dgm:cxn modelId="{68C87E0B-F746-4721-8737-389915A64E57}" type="presOf" srcId="{0DCDFD74-68AC-4D54-A2C8-648FA31C187F}" destId="{8D311BF8-6922-4FF7-891D-A86763EAC271}" srcOrd="0" destOrd="0" presId="urn:microsoft.com/office/officeart/2005/8/layout/process4"/>
    <dgm:cxn modelId="{0AB7DE34-AF55-403B-97E3-D4A90BB26A1A}" type="presOf" srcId="{08953D7E-F6A9-4815-B130-FA4DE9EA2BE3}" destId="{B74515F3-44D4-4D7B-B66D-8B97F6A68F62}" srcOrd="0" destOrd="0" presId="urn:microsoft.com/office/officeart/2005/8/layout/process4"/>
    <dgm:cxn modelId="{8FF29F69-A2F8-44BE-BE88-98C80807A0AA}" srcId="{08953D7E-F6A9-4815-B130-FA4DE9EA2BE3}" destId="{DDCA467B-177B-4670-9798-1D127DB06C21}" srcOrd="1" destOrd="0" parTransId="{085022BC-BEB5-4292-8DBD-BA97C0367525}" sibTransId="{D233B629-F5CD-437B-B5CE-755502D57347}"/>
    <dgm:cxn modelId="{E53EFC4E-845A-49FE-94D4-F46138333DE7}" type="presOf" srcId="{03BE43F6-FF0C-4E2D-9415-EB63F9C57216}" destId="{0EB8F230-BAF1-4739-A4BC-3A26482D1BEF}" srcOrd="0" destOrd="0" presId="urn:microsoft.com/office/officeart/2005/8/layout/process4"/>
    <dgm:cxn modelId="{BF30D857-3566-47A3-A46C-8460F039798F}" type="presOf" srcId="{364775CF-97B6-46F6-933B-70611A8F09F0}" destId="{F1C5F61F-E663-4A81-A197-6951CE7DC8D5}" srcOrd="0" destOrd="0" presId="urn:microsoft.com/office/officeart/2005/8/layout/process4"/>
    <dgm:cxn modelId="{56362186-2926-407F-83E5-85BECB0A1DE8}" type="presOf" srcId="{7D875B0B-5853-45C5-A5A8-73789DD70885}" destId="{887B752A-1EE8-4C54-B73B-D85C6B968620}" srcOrd="0" destOrd="0" presId="urn:microsoft.com/office/officeart/2005/8/layout/process4"/>
    <dgm:cxn modelId="{9F906EA3-202A-4EAE-9ECE-C12230947746}" srcId="{08953D7E-F6A9-4815-B130-FA4DE9EA2BE3}" destId="{EF0A2404-DD30-414C-AE0B-DB1DCA90C6BF}" srcOrd="2" destOrd="0" parTransId="{BB2A0E64-9602-4802-926D-6272E9239AF4}" sibTransId="{1C384A7C-3066-4CCA-9C9F-179C9A8D9949}"/>
    <dgm:cxn modelId="{40D529A6-459E-454F-BF34-3A6D15811A4D}" type="presOf" srcId="{DDCA467B-177B-4670-9798-1D127DB06C21}" destId="{DBF1494F-01CC-49D0-B319-140E4FF0DBDD}" srcOrd="0" destOrd="0" presId="urn:microsoft.com/office/officeart/2005/8/layout/process4"/>
    <dgm:cxn modelId="{125FEEB0-992A-49BE-86DF-07C6EE7357C8}" srcId="{08953D7E-F6A9-4815-B130-FA4DE9EA2BE3}" destId="{7D875B0B-5853-45C5-A5A8-73789DD70885}" srcOrd="4" destOrd="0" parTransId="{DCAF1FBA-2F5A-4534-804F-8196B1DFB2E3}" sibTransId="{0CFF9D6A-D34C-4CB8-AC5B-B23AB6FF3EE9}"/>
    <dgm:cxn modelId="{B61F31B3-1D30-4021-88C8-85668E82D183}" srcId="{08953D7E-F6A9-4815-B130-FA4DE9EA2BE3}" destId="{0DCDFD74-68AC-4D54-A2C8-648FA31C187F}" srcOrd="3" destOrd="0" parTransId="{87CADC66-60B1-4D28-AE0D-85A9644ABDCF}" sibTransId="{2CE3CB71-141C-48B7-9F5B-9AB8A48FC56F}"/>
    <dgm:cxn modelId="{A4C5B1CD-1BB3-4700-9587-051E33CB2CE3}" srcId="{08953D7E-F6A9-4815-B130-FA4DE9EA2BE3}" destId="{D1A7A276-2457-4C40-9DFD-ECB1D1733218}" srcOrd="5" destOrd="0" parTransId="{029BF0F4-3BC2-434A-86B9-B9EAB8313070}" sibTransId="{E652966E-2138-4579-86BA-6148F41B0E07}"/>
    <dgm:cxn modelId="{75F930DA-3C86-4542-8E26-B5A957E4844B}" srcId="{08953D7E-F6A9-4815-B130-FA4DE9EA2BE3}" destId="{03BE43F6-FF0C-4E2D-9415-EB63F9C57216}" srcOrd="0" destOrd="0" parTransId="{B7755DB1-466B-4D6F-BA25-4A6047079966}" sibTransId="{221295C8-5096-45BE-85CE-9EDCD3016566}"/>
    <dgm:cxn modelId="{B28897E0-7DDC-452A-BCA0-444C3C44256B}" srcId="{08953D7E-F6A9-4815-B130-FA4DE9EA2BE3}" destId="{364775CF-97B6-46F6-933B-70611A8F09F0}" srcOrd="6" destOrd="0" parTransId="{09B89FB5-A03D-4E2C-8994-15B48297162D}" sibTransId="{02C3E766-3C3E-4CB4-BD7C-62440FD23F8E}"/>
    <dgm:cxn modelId="{314E97EE-83A3-4C47-B819-40A7D16CDFF5}" type="presOf" srcId="{D1A7A276-2457-4C40-9DFD-ECB1D1733218}" destId="{AA21B587-B4FC-488F-9FF1-54A266CE2632}" srcOrd="0" destOrd="0" presId="urn:microsoft.com/office/officeart/2005/8/layout/process4"/>
    <dgm:cxn modelId="{AF1451FA-A1BB-4A9F-BDE3-286EA51BEE75}" type="presOf" srcId="{EF0A2404-DD30-414C-AE0B-DB1DCA90C6BF}" destId="{DEC14B7F-EA4C-45E8-A21E-2AB78BECEBAA}" srcOrd="0" destOrd="0" presId="urn:microsoft.com/office/officeart/2005/8/layout/process4"/>
    <dgm:cxn modelId="{F62BEE81-30B4-4253-8BD3-DDFC2E844B8D}" type="presParOf" srcId="{B74515F3-44D4-4D7B-B66D-8B97F6A68F62}" destId="{F1A34DE4-12A9-482F-897E-5A8803582680}" srcOrd="0" destOrd="0" presId="urn:microsoft.com/office/officeart/2005/8/layout/process4"/>
    <dgm:cxn modelId="{B0A297E7-3CF8-4C3A-B6B2-7B92B69AB89B}" type="presParOf" srcId="{F1A34DE4-12A9-482F-897E-5A8803582680}" destId="{F1C5F61F-E663-4A81-A197-6951CE7DC8D5}" srcOrd="0" destOrd="0" presId="urn:microsoft.com/office/officeart/2005/8/layout/process4"/>
    <dgm:cxn modelId="{E800BA6D-0660-460A-817C-25CFACAB322A}" type="presParOf" srcId="{B74515F3-44D4-4D7B-B66D-8B97F6A68F62}" destId="{7ECCC479-ECF6-49F2-A6EF-FD8BC44E3303}" srcOrd="1" destOrd="0" presId="urn:microsoft.com/office/officeart/2005/8/layout/process4"/>
    <dgm:cxn modelId="{DCEC1B20-C558-42CC-83BF-DD88184DE659}" type="presParOf" srcId="{B74515F3-44D4-4D7B-B66D-8B97F6A68F62}" destId="{22EE1434-1DB5-48DF-986E-63A65C496585}" srcOrd="2" destOrd="0" presId="urn:microsoft.com/office/officeart/2005/8/layout/process4"/>
    <dgm:cxn modelId="{B2DF5F49-F8AA-47C9-B4C6-391534EB70CC}" type="presParOf" srcId="{22EE1434-1DB5-48DF-986E-63A65C496585}" destId="{AA21B587-B4FC-488F-9FF1-54A266CE2632}" srcOrd="0" destOrd="0" presId="urn:microsoft.com/office/officeart/2005/8/layout/process4"/>
    <dgm:cxn modelId="{CDBDE74F-1BBC-4898-ADEA-F2D47AEB8E8F}" type="presParOf" srcId="{B74515F3-44D4-4D7B-B66D-8B97F6A68F62}" destId="{B8C37041-AE8F-48DB-A9C6-668DBC9D42A0}" srcOrd="3" destOrd="0" presId="urn:microsoft.com/office/officeart/2005/8/layout/process4"/>
    <dgm:cxn modelId="{09900719-9F45-4360-B584-B91E9A7E5A50}" type="presParOf" srcId="{B74515F3-44D4-4D7B-B66D-8B97F6A68F62}" destId="{20F7F53E-2F0E-4115-8F08-908C3287BEF4}" srcOrd="4" destOrd="0" presId="urn:microsoft.com/office/officeart/2005/8/layout/process4"/>
    <dgm:cxn modelId="{CF7AE6DB-78F6-48B4-8B08-CD5B97C060FC}" type="presParOf" srcId="{20F7F53E-2F0E-4115-8F08-908C3287BEF4}" destId="{887B752A-1EE8-4C54-B73B-D85C6B968620}" srcOrd="0" destOrd="0" presId="urn:microsoft.com/office/officeart/2005/8/layout/process4"/>
    <dgm:cxn modelId="{7A39FCE1-A885-4E4F-9A45-557A2C7EC1C5}" type="presParOf" srcId="{B74515F3-44D4-4D7B-B66D-8B97F6A68F62}" destId="{81FB3F11-03D3-4E08-8FC0-C20269BF6E78}" srcOrd="5" destOrd="0" presId="urn:microsoft.com/office/officeart/2005/8/layout/process4"/>
    <dgm:cxn modelId="{E7A4A708-7190-4452-A178-A544776541DE}" type="presParOf" srcId="{B74515F3-44D4-4D7B-B66D-8B97F6A68F62}" destId="{C22BA2FD-7497-48F4-B295-BA05318EA924}" srcOrd="6" destOrd="0" presId="urn:microsoft.com/office/officeart/2005/8/layout/process4"/>
    <dgm:cxn modelId="{4C02C08B-BDDD-4BA3-9701-FDAD55D11CB7}" type="presParOf" srcId="{C22BA2FD-7497-48F4-B295-BA05318EA924}" destId="{8D311BF8-6922-4FF7-891D-A86763EAC271}" srcOrd="0" destOrd="0" presId="urn:microsoft.com/office/officeart/2005/8/layout/process4"/>
    <dgm:cxn modelId="{FB08D31A-E9D4-45E7-AB2A-5EE7863B8D7A}" type="presParOf" srcId="{B74515F3-44D4-4D7B-B66D-8B97F6A68F62}" destId="{4DA37DB6-A019-4E7B-84F2-0E331582D2B2}" srcOrd="7" destOrd="0" presId="urn:microsoft.com/office/officeart/2005/8/layout/process4"/>
    <dgm:cxn modelId="{3AB72B63-EF3F-4DCD-B254-FBA1A40FF145}" type="presParOf" srcId="{B74515F3-44D4-4D7B-B66D-8B97F6A68F62}" destId="{82EFB338-C86A-4ED4-9CAA-4A0BC4E9DA05}" srcOrd="8" destOrd="0" presId="urn:microsoft.com/office/officeart/2005/8/layout/process4"/>
    <dgm:cxn modelId="{01C475A4-A634-4BB3-B61C-7709930F7D71}" type="presParOf" srcId="{82EFB338-C86A-4ED4-9CAA-4A0BC4E9DA05}" destId="{DEC14B7F-EA4C-45E8-A21E-2AB78BECEBAA}" srcOrd="0" destOrd="0" presId="urn:microsoft.com/office/officeart/2005/8/layout/process4"/>
    <dgm:cxn modelId="{8732E7DF-6A02-427D-98A2-71D61672216B}" type="presParOf" srcId="{B74515F3-44D4-4D7B-B66D-8B97F6A68F62}" destId="{44C78376-DAFC-4DE7-8C84-A67657BE38B3}" srcOrd="9" destOrd="0" presId="urn:microsoft.com/office/officeart/2005/8/layout/process4"/>
    <dgm:cxn modelId="{6C5E587B-A697-4317-8631-3C1150F86560}" type="presParOf" srcId="{B74515F3-44D4-4D7B-B66D-8B97F6A68F62}" destId="{820F2636-1771-4700-B00D-201B238524C6}" srcOrd="10" destOrd="0" presId="urn:microsoft.com/office/officeart/2005/8/layout/process4"/>
    <dgm:cxn modelId="{32271E21-61D5-462D-95FF-19309E3330AA}" type="presParOf" srcId="{820F2636-1771-4700-B00D-201B238524C6}" destId="{DBF1494F-01CC-49D0-B319-140E4FF0DBDD}" srcOrd="0" destOrd="0" presId="urn:microsoft.com/office/officeart/2005/8/layout/process4"/>
    <dgm:cxn modelId="{58A540D3-1F69-4A66-93CA-79F93E5A4346}" type="presParOf" srcId="{B74515F3-44D4-4D7B-B66D-8B97F6A68F62}" destId="{11D77977-9549-42CE-96C6-10401E0341E8}" srcOrd="11" destOrd="0" presId="urn:microsoft.com/office/officeart/2005/8/layout/process4"/>
    <dgm:cxn modelId="{3DE1FF3B-B088-4474-9829-FAC790F416D7}" type="presParOf" srcId="{B74515F3-44D4-4D7B-B66D-8B97F6A68F62}" destId="{9C89018A-AD79-4AF3-86D9-CD24BF107D72}" srcOrd="12" destOrd="0" presId="urn:microsoft.com/office/officeart/2005/8/layout/process4"/>
    <dgm:cxn modelId="{CB65FB3A-82BE-4193-9EF5-EC5F8CEBF481}" type="presParOf" srcId="{9C89018A-AD79-4AF3-86D9-CD24BF107D72}" destId="{0EB8F230-BAF1-4739-A4BC-3A26482D1BE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B93A7-D0C9-4ADB-801F-B24B3DDFCF33}">
      <dsp:nvSpPr>
        <dsp:cNvPr id="0" name=""/>
        <dsp:cNvSpPr/>
      </dsp:nvSpPr>
      <dsp:spPr>
        <a:xfrm>
          <a:off x="0" y="2703"/>
          <a:ext cx="6900512"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4DAF1-DB49-412B-8D5A-A18A50115E11}">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SQL Overview</a:t>
          </a:r>
        </a:p>
      </dsp:txBody>
      <dsp:txXfrm>
        <a:off x="0" y="2703"/>
        <a:ext cx="6900512" cy="502794"/>
      </dsp:txXfrm>
    </dsp:sp>
    <dsp:sp modelId="{2BD3EFB8-F18E-42E7-A17F-3F948A348072}">
      <dsp:nvSpPr>
        <dsp:cNvPr id="0" name=""/>
        <dsp:cNvSpPr/>
      </dsp:nvSpPr>
      <dsp:spPr>
        <a:xfrm>
          <a:off x="0" y="505497"/>
          <a:ext cx="6900512" cy="0"/>
        </a:xfrm>
        <a:prstGeom prst="line">
          <a:avLst/>
        </a:prstGeom>
        <a:solidFill>
          <a:schemeClr val="accent2">
            <a:hueOff val="-296429"/>
            <a:satOff val="1420"/>
            <a:lumOff val="1314"/>
            <a:alphaOff val="0"/>
          </a:schemeClr>
        </a:solidFill>
        <a:ln w="19050" cap="rnd" cmpd="sng" algn="ctr">
          <a:solidFill>
            <a:schemeClr val="accent2">
              <a:hueOff val="-296429"/>
              <a:satOff val="1420"/>
              <a:lumOff val="1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A2FBB7-28D1-40EB-AD6C-1C71F6CE6B3C}">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Relational Databases				</a:t>
          </a:r>
        </a:p>
      </dsp:txBody>
      <dsp:txXfrm>
        <a:off x="0" y="505497"/>
        <a:ext cx="6900512" cy="502794"/>
      </dsp:txXfrm>
    </dsp:sp>
    <dsp:sp modelId="{424220C1-A9C7-4193-AAC1-6FA6FD9CD95E}">
      <dsp:nvSpPr>
        <dsp:cNvPr id="0" name=""/>
        <dsp:cNvSpPr/>
      </dsp:nvSpPr>
      <dsp:spPr>
        <a:xfrm>
          <a:off x="0" y="1008291"/>
          <a:ext cx="6900512" cy="0"/>
        </a:xfrm>
        <a:prstGeom prst="line">
          <a:avLst/>
        </a:prstGeom>
        <a:solidFill>
          <a:schemeClr val="accent2">
            <a:hueOff val="-592857"/>
            <a:satOff val="2840"/>
            <a:lumOff val="2627"/>
            <a:alphaOff val="0"/>
          </a:schemeClr>
        </a:solidFill>
        <a:ln w="19050" cap="rnd" cmpd="sng" algn="ctr">
          <a:solidFill>
            <a:schemeClr val="accent2">
              <a:hueOff val="-592857"/>
              <a:satOff val="2840"/>
              <a:lumOff val="262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FA510-D743-4AFE-99EA-770A3E6D9ACF}">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Databases</a:t>
          </a:r>
        </a:p>
      </dsp:txBody>
      <dsp:txXfrm>
        <a:off x="0" y="1008291"/>
        <a:ext cx="6900512" cy="502794"/>
      </dsp:txXfrm>
    </dsp:sp>
    <dsp:sp modelId="{80DC437B-F17D-4821-BED8-659B59C6ED93}">
      <dsp:nvSpPr>
        <dsp:cNvPr id="0" name=""/>
        <dsp:cNvSpPr/>
      </dsp:nvSpPr>
      <dsp:spPr>
        <a:xfrm>
          <a:off x="0" y="1511085"/>
          <a:ext cx="6900512" cy="0"/>
        </a:xfrm>
        <a:prstGeom prst="line">
          <a:avLst/>
        </a:prstGeom>
        <a:solidFill>
          <a:schemeClr val="accent2">
            <a:hueOff val="-889286"/>
            <a:satOff val="4260"/>
            <a:lumOff val="3941"/>
            <a:alphaOff val="0"/>
          </a:schemeClr>
        </a:solidFill>
        <a:ln w="19050" cap="rnd" cmpd="sng" algn="ctr">
          <a:solidFill>
            <a:schemeClr val="accent2">
              <a:hueOff val="-889286"/>
              <a:satOff val="4260"/>
              <a:lumOff val="3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38E20-1FFE-4B7A-ABCC-758BA6601790}">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Basic SQL Statements	</a:t>
          </a:r>
        </a:p>
      </dsp:txBody>
      <dsp:txXfrm>
        <a:off x="0" y="1511085"/>
        <a:ext cx="6900512" cy="502794"/>
      </dsp:txXfrm>
    </dsp:sp>
    <dsp:sp modelId="{3B277159-251F-4C9B-8FCC-48297A68C335}">
      <dsp:nvSpPr>
        <dsp:cNvPr id="0" name=""/>
        <dsp:cNvSpPr/>
      </dsp:nvSpPr>
      <dsp:spPr>
        <a:xfrm>
          <a:off x="0" y="2013879"/>
          <a:ext cx="6900512" cy="0"/>
        </a:xfrm>
        <a:prstGeom prst="line">
          <a:avLst/>
        </a:prstGeom>
        <a:solidFill>
          <a:schemeClr val="accent2">
            <a:hueOff val="-1185714"/>
            <a:satOff val="5680"/>
            <a:lumOff val="5255"/>
            <a:alphaOff val="0"/>
          </a:schemeClr>
        </a:solidFill>
        <a:ln w="19050" cap="rnd" cmpd="sng" algn="ctr">
          <a:solidFill>
            <a:schemeClr val="accent2">
              <a:hueOff val="-1185714"/>
              <a:satOff val="5680"/>
              <a:lumOff val="52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96F544-3C6A-469B-AAFE-099CAC268480}">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SQL Database Query Difference</a:t>
          </a:r>
        </a:p>
      </dsp:txBody>
      <dsp:txXfrm>
        <a:off x="0" y="2013879"/>
        <a:ext cx="6900512" cy="502794"/>
      </dsp:txXfrm>
    </dsp:sp>
    <dsp:sp modelId="{FA9F053C-1044-460E-96D0-F51CEFC558EE}">
      <dsp:nvSpPr>
        <dsp:cNvPr id="0" name=""/>
        <dsp:cNvSpPr/>
      </dsp:nvSpPr>
      <dsp:spPr>
        <a:xfrm>
          <a:off x="0" y="2516673"/>
          <a:ext cx="6900512" cy="0"/>
        </a:xfrm>
        <a:prstGeom prst="line">
          <a:avLst/>
        </a:prstGeom>
        <a:solidFill>
          <a:schemeClr val="accent2">
            <a:hueOff val="-1482143"/>
            <a:satOff val="7100"/>
            <a:lumOff val="6569"/>
            <a:alphaOff val="0"/>
          </a:schemeClr>
        </a:solidFill>
        <a:ln w="19050" cap="rnd" cmpd="sng" algn="ctr">
          <a:solidFill>
            <a:schemeClr val="accent2">
              <a:hueOff val="-1482143"/>
              <a:satOff val="7100"/>
              <a:lumOff val="6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49CDF9-C227-40B8-B77A-96D67E01C2DA}">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Basics SQL Commands Demo</a:t>
          </a:r>
        </a:p>
      </dsp:txBody>
      <dsp:txXfrm>
        <a:off x="0" y="2516673"/>
        <a:ext cx="6900512" cy="502794"/>
      </dsp:txXfrm>
    </dsp:sp>
    <dsp:sp modelId="{2F4A7A3F-64CE-4050-93B0-1604D7C7141C}">
      <dsp:nvSpPr>
        <dsp:cNvPr id="0" name=""/>
        <dsp:cNvSpPr/>
      </dsp:nvSpPr>
      <dsp:spPr>
        <a:xfrm>
          <a:off x="0" y="3019467"/>
          <a:ext cx="6900512" cy="0"/>
        </a:xfrm>
        <a:prstGeom prst="line">
          <a:avLst/>
        </a:prstGeom>
        <a:solidFill>
          <a:schemeClr val="accent2">
            <a:hueOff val="-1778572"/>
            <a:satOff val="8520"/>
            <a:lumOff val="7882"/>
            <a:alphaOff val="0"/>
          </a:schemeClr>
        </a:solidFill>
        <a:ln w="19050" cap="rnd" cmpd="sng" algn="ctr">
          <a:solidFill>
            <a:schemeClr val="accent2">
              <a:hueOff val="-1778572"/>
              <a:satOff val="8520"/>
              <a:lumOff val="7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97B10-352D-48C5-9A81-BDB854B4D3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Operation Order			</a:t>
          </a:r>
        </a:p>
      </dsp:txBody>
      <dsp:txXfrm>
        <a:off x="0" y="3019467"/>
        <a:ext cx="6900512" cy="502794"/>
      </dsp:txXfrm>
    </dsp:sp>
    <dsp:sp modelId="{44F2F56B-1D81-4B62-B08D-9AE07A4DB66C}">
      <dsp:nvSpPr>
        <dsp:cNvPr id="0" name=""/>
        <dsp:cNvSpPr/>
      </dsp:nvSpPr>
      <dsp:spPr>
        <a:xfrm>
          <a:off x="0" y="3522261"/>
          <a:ext cx="6900512" cy="0"/>
        </a:xfrm>
        <a:prstGeom prst="line">
          <a:avLst/>
        </a:prstGeom>
        <a:solidFill>
          <a:schemeClr val="accent2">
            <a:hueOff val="-2075000"/>
            <a:satOff val="9940"/>
            <a:lumOff val="9196"/>
            <a:alphaOff val="0"/>
          </a:schemeClr>
        </a:solidFill>
        <a:ln w="19050" cap="rnd" cmpd="sng" algn="ctr">
          <a:solidFill>
            <a:schemeClr val="accent2">
              <a:hueOff val="-2075000"/>
              <a:satOff val="9940"/>
              <a:lumOff val="91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ED976-596F-4865-B6B9-E69FA2FBA047}">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Activity</a:t>
          </a:r>
        </a:p>
      </dsp:txBody>
      <dsp:txXfrm>
        <a:off x="0" y="3522261"/>
        <a:ext cx="6900512" cy="502794"/>
      </dsp:txXfrm>
    </dsp:sp>
    <dsp:sp modelId="{C92401DA-A6E4-45C7-B055-B53CCE07BEAD}">
      <dsp:nvSpPr>
        <dsp:cNvPr id="0" name=""/>
        <dsp:cNvSpPr/>
      </dsp:nvSpPr>
      <dsp:spPr>
        <a:xfrm>
          <a:off x="0" y="4025055"/>
          <a:ext cx="6900512" cy="0"/>
        </a:xfrm>
        <a:prstGeom prst="line">
          <a:avLst/>
        </a:prstGeom>
        <a:solidFill>
          <a:schemeClr val="accent2">
            <a:hueOff val="-2371429"/>
            <a:satOff val="11360"/>
            <a:lumOff val="10510"/>
            <a:alphaOff val="0"/>
          </a:schemeClr>
        </a:solidFill>
        <a:ln w="19050" cap="rnd" cmpd="sng" algn="ctr">
          <a:solidFill>
            <a:schemeClr val="accent2">
              <a:hueOff val="-2371429"/>
              <a:satOff val="11360"/>
              <a:lumOff val="105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4479F4-F21A-4B10-A8F1-C29772F90D7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Answers										</a:t>
          </a:r>
        </a:p>
      </dsp:txBody>
      <dsp:txXfrm>
        <a:off x="0" y="4025055"/>
        <a:ext cx="6900512" cy="502794"/>
      </dsp:txXfrm>
    </dsp:sp>
    <dsp:sp modelId="{7A169D07-AAA1-4D4D-8C19-90A6DE9128F5}">
      <dsp:nvSpPr>
        <dsp:cNvPr id="0" name=""/>
        <dsp:cNvSpPr/>
      </dsp:nvSpPr>
      <dsp:spPr>
        <a:xfrm>
          <a:off x="0" y="4527849"/>
          <a:ext cx="6900512" cy="0"/>
        </a:xfrm>
        <a:prstGeom prst="line">
          <a:avLst/>
        </a:prstGeom>
        <a:solidFill>
          <a:schemeClr val="accent2">
            <a:hueOff val="-2667857"/>
            <a:satOff val="12780"/>
            <a:lumOff val="11823"/>
            <a:alphaOff val="0"/>
          </a:schemeClr>
        </a:solidFill>
        <a:ln w="19050" cap="rnd" cmpd="sng" algn="ctr">
          <a:solidFill>
            <a:schemeClr val="accent2">
              <a:hueOff val="-2667857"/>
              <a:satOff val="12780"/>
              <a:lumOff val="11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A315DA-C399-46AD-AAB4-FB8CEAC504D3}">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Resources</a:t>
          </a:r>
        </a:p>
      </dsp:txBody>
      <dsp:txXfrm>
        <a:off x="0" y="4527849"/>
        <a:ext cx="6900512" cy="502794"/>
      </dsp:txXfrm>
    </dsp:sp>
    <dsp:sp modelId="{201BAC8E-705C-4A83-AEE9-9B6D5B6210D2}">
      <dsp:nvSpPr>
        <dsp:cNvPr id="0" name=""/>
        <dsp:cNvSpPr/>
      </dsp:nvSpPr>
      <dsp:spPr>
        <a:xfrm>
          <a:off x="0" y="5030643"/>
          <a:ext cx="6900512" cy="0"/>
        </a:xfrm>
        <a:prstGeom prst="line">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515F2-F297-4B58-A070-1DBE2A568C9D}">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Contact Info				</a:t>
          </a:r>
        </a:p>
      </dsp:txBody>
      <dsp:txXfrm>
        <a:off x="0" y="5030643"/>
        <a:ext cx="6900512" cy="502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0221B-3DEE-4323-B962-5881281975BD}">
      <dsp:nvSpPr>
        <dsp:cNvPr id="0" name=""/>
        <dsp:cNvSpPr/>
      </dsp:nvSpPr>
      <dsp:spPr>
        <a:xfrm>
          <a:off x="0" y="150464"/>
          <a:ext cx="6253721" cy="865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See data</a:t>
          </a:r>
        </a:p>
      </dsp:txBody>
      <dsp:txXfrm>
        <a:off x="42265" y="192729"/>
        <a:ext cx="6169191" cy="781270"/>
      </dsp:txXfrm>
    </dsp:sp>
    <dsp:sp modelId="{02A7DFC8-9D36-43D8-BC46-A5E9ED8361B7}">
      <dsp:nvSpPr>
        <dsp:cNvPr id="0" name=""/>
        <dsp:cNvSpPr/>
      </dsp:nvSpPr>
      <dsp:spPr>
        <a:xfrm>
          <a:off x="0" y="1122825"/>
          <a:ext cx="6253721" cy="865800"/>
        </a:xfrm>
        <a:prstGeom prst="roundRect">
          <a:avLst/>
        </a:prstGeom>
        <a:solidFill>
          <a:schemeClr val="accent5">
            <a:hueOff val="623814"/>
            <a:satOff val="-12622"/>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Relationship between data</a:t>
          </a:r>
        </a:p>
      </dsp:txBody>
      <dsp:txXfrm>
        <a:off x="42265" y="1165090"/>
        <a:ext cx="6169191" cy="781270"/>
      </dsp:txXfrm>
    </dsp:sp>
    <dsp:sp modelId="{DD9C0CF8-9427-4822-8568-F0261C04151C}">
      <dsp:nvSpPr>
        <dsp:cNvPr id="0" name=""/>
        <dsp:cNvSpPr/>
      </dsp:nvSpPr>
      <dsp:spPr>
        <a:xfrm>
          <a:off x="0" y="2095185"/>
          <a:ext cx="6253721" cy="865800"/>
        </a:xfrm>
        <a:prstGeom prst="roundRect">
          <a:avLst/>
        </a:prstGeom>
        <a:solidFill>
          <a:schemeClr val="accent5">
            <a:hueOff val="1247628"/>
            <a:satOff val="-25244"/>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Find any cell</a:t>
          </a:r>
        </a:p>
      </dsp:txBody>
      <dsp:txXfrm>
        <a:off x="42265" y="2137450"/>
        <a:ext cx="6169191" cy="781270"/>
      </dsp:txXfrm>
    </dsp:sp>
    <dsp:sp modelId="{F0651EFD-DD03-4D2B-BA7D-929FFFBC6EFA}">
      <dsp:nvSpPr>
        <dsp:cNvPr id="0" name=""/>
        <dsp:cNvSpPr/>
      </dsp:nvSpPr>
      <dsp:spPr>
        <a:xfrm>
          <a:off x="0" y="3067545"/>
          <a:ext cx="6253721" cy="865800"/>
        </a:xfrm>
        <a:prstGeom prst="roundRect">
          <a:avLst/>
        </a:prstGeom>
        <a:solidFill>
          <a:schemeClr val="accent5">
            <a:hueOff val="1871442"/>
            <a:satOff val="-37867"/>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Add data to cells</a:t>
          </a:r>
        </a:p>
      </dsp:txBody>
      <dsp:txXfrm>
        <a:off x="42265" y="3109810"/>
        <a:ext cx="6169191" cy="781270"/>
      </dsp:txXfrm>
    </dsp:sp>
    <dsp:sp modelId="{17CC36A3-BA8B-4815-91B0-24DB4136B2C7}">
      <dsp:nvSpPr>
        <dsp:cNvPr id="0" name=""/>
        <dsp:cNvSpPr/>
      </dsp:nvSpPr>
      <dsp:spPr>
        <a:xfrm>
          <a:off x="0" y="4039905"/>
          <a:ext cx="6253721" cy="865800"/>
        </a:xfrm>
        <a:prstGeom prst="roundRect">
          <a:avLst/>
        </a:prstGeom>
        <a:solidFill>
          <a:schemeClr val="accent5">
            <a:hueOff val="2495256"/>
            <a:satOff val="-50489"/>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To add order to information</a:t>
          </a:r>
        </a:p>
      </dsp:txBody>
      <dsp:txXfrm>
        <a:off x="42265" y="4082170"/>
        <a:ext cx="6169191"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A8A3B-94E9-43DA-B8A6-EDEDEBD0C8B8}">
      <dsp:nvSpPr>
        <dsp:cNvPr id="0" name=""/>
        <dsp:cNvSpPr/>
      </dsp:nvSpPr>
      <dsp:spPr>
        <a:xfrm>
          <a:off x="0" y="41956"/>
          <a:ext cx="6245265" cy="150579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Structured Query Language</a:t>
          </a:r>
        </a:p>
      </dsp:txBody>
      <dsp:txXfrm>
        <a:off x="73507" y="115463"/>
        <a:ext cx="6098251" cy="1358776"/>
      </dsp:txXfrm>
    </dsp:sp>
    <dsp:sp modelId="{5CBA4D76-2414-496D-BF13-1B653F31E475}">
      <dsp:nvSpPr>
        <dsp:cNvPr id="0" name=""/>
        <dsp:cNvSpPr/>
      </dsp:nvSpPr>
      <dsp:spPr>
        <a:xfrm>
          <a:off x="0" y="1660066"/>
          <a:ext cx="6245265" cy="150579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Crud: create, read, update, delete</a:t>
          </a:r>
        </a:p>
      </dsp:txBody>
      <dsp:txXfrm>
        <a:off x="73507" y="1733573"/>
        <a:ext cx="6098251" cy="1358776"/>
      </dsp:txXfrm>
    </dsp:sp>
    <dsp:sp modelId="{C22E2396-6C8A-430D-8876-FE75FC749FE0}">
      <dsp:nvSpPr>
        <dsp:cNvPr id="0" name=""/>
        <dsp:cNvSpPr/>
      </dsp:nvSpPr>
      <dsp:spPr>
        <a:xfrm>
          <a:off x="0" y="3165856"/>
          <a:ext cx="6245265" cy="2381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Create databases and tables</a:t>
          </a:r>
        </a:p>
        <a:p>
          <a:pPr marL="285750" lvl="1" indent="-285750" algn="l" defTabSz="1333500">
            <a:lnSpc>
              <a:spcPct val="90000"/>
            </a:lnSpc>
            <a:spcBef>
              <a:spcPct val="0"/>
            </a:spcBef>
            <a:spcAft>
              <a:spcPct val="20000"/>
            </a:spcAft>
            <a:buChar char="•"/>
          </a:pPr>
          <a:r>
            <a:rPr lang="en-US" sz="3000" kern="1200"/>
            <a:t>Look at specific data</a:t>
          </a:r>
        </a:p>
        <a:p>
          <a:pPr marL="285750" lvl="1" indent="-285750" algn="l" defTabSz="1333500">
            <a:lnSpc>
              <a:spcPct val="90000"/>
            </a:lnSpc>
            <a:spcBef>
              <a:spcPct val="0"/>
            </a:spcBef>
            <a:spcAft>
              <a:spcPct val="20000"/>
            </a:spcAft>
            <a:buChar char="•"/>
          </a:pPr>
          <a:r>
            <a:rPr lang="en-US" sz="3000" kern="1200"/>
            <a:t>Make changes to data and remove data</a:t>
          </a:r>
        </a:p>
        <a:p>
          <a:pPr marL="285750" lvl="1" indent="-285750" algn="l" defTabSz="1333500">
            <a:lnSpc>
              <a:spcPct val="90000"/>
            </a:lnSpc>
            <a:spcBef>
              <a:spcPct val="0"/>
            </a:spcBef>
            <a:spcAft>
              <a:spcPct val="20000"/>
            </a:spcAft>
            <a:buChar char="•"/>
          </a:pPr>
          <a:r>
            <a:rPr lang="en-US" sz="3000" kern="1200"/>
            <a:t>And more (level 2)</a:t>
          </a:r>
        </a:p>
      </dsp:txBody>
      <dsp:txXfrm>
        <a:off x="0" y="3165856"/>
        <a:ext cx="6245265" cy="238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CD9CF-A531-4756-96DE-92D20B3DEF6E}">
      <dsp:nvSpPr>
        <dsp:cNvPr id="0" name=""/>
        <dsp:cNvSpPr/>
      </dsp:nvSpPr>
      <dsp:spPr>
        <a:xfrm>
          <a:off x="0" y="26251"/>
          <a:ext cx="6245265" cy="15590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 collection of tables</a:t>
          </a:r>
        </a:p>
      </dsp:txBody>
      <dsp:txXfrm>
        <a:off x="76105" y="102356"/>
        <a:ext cx="6093055" cy="1406815"/>
      </dsp:txXfrm>
    </dsp:sp>
    <dsp:sp modelId="{C8710619-AE9C-4CC2-B917-4393E419C6D3}">
      <dsp:nvSpPr>
        <dsp:cNvPr id="0" name=""/>
        <dsp:cNvSpPr/>
      </dsp:nvSpPr>
      <dsp:spPr>
        <a:xfrm>
          <a:off x="0" y="1585276"/>
          <a:ext cx="6245265" cy="2418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Set of columns in each table and rows with data</a:t>
          </a:r>
        </a:p>
        <a:p>
          <a:pPr marL="285750" lvl="1" indent="-285750" algn="l" defTabSz="1422400">
            <a:lnSpc>
              <a:spcPct val="90000"/>
            </a:lnSpc>
            <a:spcBef>
              <a:spcPct val="0"/>
            </a:spcBef>
            <a:spcAft>
              <a:spcPct val="20000"/>
            </a:spcAft>
            <a:buChar char="•"/>
          </a:pPr>
          <a:r>
            <a:rPr lang="en-US" sz="3200" kern="1200"/>
            <a:t>Each row is called a </a:t>
          </a:r>
          <a:r>
            <a:rPr lang="en-US" sz="3200" b="1" kern="1200"/>
            <a:t>record</a:t>
          </a:r>
          <a:endParaRPr lang="en-US" sz="3200" kern="1200"/>
        </a:p>
        <a:p>
          <a:pPr marL="285750" lvl="1" indent="-285750" algn="l" defTabSz="1422400">
            <a:lnSpc>
              <a:spcPct val="90000"/>
            </a:lnSpc>
            <a:spcBef>
              <a:spcPct val="0"/>
            </a:spcBef>
            <a:spcAft>
              <a:spcPct val="20000"/>
            </a:spcAft>
            <a:buChar char="•"/>
          </a:pPr>
          <a:r>
            <a:rPr lang="en-US" sz="3200" kern="1200"/>
            <a:t>Data between tables can be related between each other</a:t>
          </a:r>
        </a:p>
      </dsp:txBody>
      <dsp:txXfrm>
        <a:off x="0" y="1585276"/>
        <a:ext cx="6245265" cy="2418795"/>
      </dsp:txXfrm>
    </dsp:sp>
    <dsp:sp modelId="{76AE8257-C69B-45E4-9288-01ED4C7BB398}">
      <dsp:nvSpPr>
        <dsp:cNvPr id="0" name=""/>
        <dsp:cNvSpPr/>
      </dsp:nvSpPr>
      <dsp:spPr>
        <a:xfrm>
          <a:off x="0" y="4004071"/>
          <a:ext cx="6245265" cy="1559025"/>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Collection of tables is called </a:t>
          </a:r>
          <a:r>
            <a:rPr lang="en-US" sz="4100" b="1" kern="1200"/>
            <a:t>schema</a:t>
          </a:r>
          <a:endParaRPr lang="en-US" sz="4100" kern="1200"/>
        </a:p>
      </dsp:txBody>
      <dsp:txXfrm>
        <a:off x="76105" y="4080176"/>
        <a:ext cx="6093055"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3FB84-2A32-42A5-B00C-260EA1E56B9E}">
      <dsp:nvSpPr>
        <dsp:cNvPr id="0" name=""/>
        <dsp:cNvSpPr/>
      </dsp:nvSpPr>
      <dsp:spPr>
        <a:xfrm>
          <a:off x="695412" y="894456"/>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FFDB3B7F-192B-4F85-865C-E2C9D8F5ECF0}">
      <dsp:nvSpPr>
        <dsp:cNvPr id="0" name=""/>
        <dsp:cNvSpPr/>
      </dsp:nvSpPr>
      <dsp:spPr>
        <a:xfrm>
          <a:off x="48819"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VIEW: virtual table</a:t>
          </a:r>
        </a:p>
      </dsp:txBody>
      <dsp:txXfrm>
        <a:off x="48819" y="2266316"/>
        <a:ext cx="2351250" cy="720000"/>
      </dsp:txXfrm>
    </dsp:sp>
    <dsp:sp modelId="{A8A5A90F-384A-41A1-BF6D-FD3EF0C86C4D}">
      <dsp:nvSpPr>
        <dsp:cNvPr id="0" name=""/>
        <dsp:cNvSpPr/>
      </dsp:nvSpPr>
      <dsp:spPr>
        <a:xfrm>
          <a:off x="3458131" y="894456"/>
          <a:ext cx="1058062" cy="1058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1515AF0F-1111-4429-96C2-2BC461BBA6F7}">
      <dsp:nvSpPr>
        <dsp:cNvPr id="0" name=""/>
        <dsp:cNvSpPr/>
      </dsp:nvSpPr>
      <dsp:spPr>
        <a:xfrm>
          <a:off x="2811537"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INDEX: users cannot see the index; it is used to retrieve data from the database more quickly</a:t>
          </a:r>
        </a:p>
      </dsp:txBody>
      <dsp:txXfrm>
        <a:off x="2811537" y="2266316"/>
        <a:ext cx="2351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E8A48-D20E-45AE-A086-AD00AC8E694D}">
      <dsp:nvSpPr>
        <dsp:cNvPr id="0" name=""/>
        <dsp:cNvSpPr/>
      </dsp:nvSpPr>
      <dsp:spPr>
        <a:xfrm>
          <a:off x="1266351" y="1942"/>
          <a:ext cx="1424645" cy="934189"/>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Sqlite</a:t>
          </a:r>
        </a:p>
      </dsp:txBody>
      <dsp:txXfrm>
        <a:off x="1311954" y="47545"/>
        <a:ext cx="1333439" cy="842983"/>
      </dsp:txXfrm>
    </dsp:sp>
    <dsp:sp modelId="{6D916295-C7AA-4470-AFCA-3B1E9975E0C5}">
      <dsp:nvSpPr>
        <dsp:cNvPr id="0" name=""/>
        <dsp:cNvSpPr/>
      </dsp:nvSpPr>
      <dsp:spPr>
        <a:xfrm>
          <a:off x="1266351" y="982841"/>
          <a:ext cx="1424645" cy="934189"/>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MySql</a:t>
          </a:r>
        </a:p>
      </dsp:txBody>
      <dsp:txXfrm>
        <a:off x="1311954" y="1028444"/>
        <a:ext cx="1333439" cy="842983"/>
      </dsp:txXfrm>
    </dsp:sp>
    <dsp:sp modelId="{BD81A8ED-B8B2-4BF4-BE52-A678EBD9A0D6}">
      <dsp:nvSpPr>
        <dsp:cNvPr id="0" name=""/>
        <dsp:cNvSpPr/>
      </dsp:nvSpPr>
      <dsp:spPr>
        <a:xfrm>
          <a:off x="1266351" y="1963741"/>
          <a:ext cx="1424645" cy="934189"/>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err="1"/>
            <a:t>Postgresql</a:t>
          </a:r>
          <a:endParaRPr lang="en-US" sz="1900" kern="1200" dirty="0"/>
        </a:p>
      </dsp:txBody>
      <dsp:txXfrm>
        <a:off x="1311954" y="2009344"/>
        <a:ext cx="1333439" cy="842983"/>
      </dsp:txXfrm>
    </dsp:sp>
    <dsp:sp modelId="{8861BEC7-F43B-4CB2-BCCA-4467F9C11388}">
      <dsp:nvSpPr>
        <dsp:cNvPr id="0" name=""/>
        <dsp:cNvSpPr/>
      </dsp:nvSpPr>
      <dsp:spPr>
        <a:xfrm>
          <a:off x="1266351" y="2944640"/>
          <a:ext cx="1424645" cy="934189"/>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Maria DB</a:t>
          </a:r>
        </a:p>
      </dsp:txBody>
      <dsp:txXfrm>
        <a:off x="1311954" y="2990243"/>
        <a:ext cx="1333439" cy="8429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5F61F-E663-4A81-A197-6951CE7DC8D5}">
      <dsp:nvSpPr>
        <dsp:cNvPr id="0" name=""/>
        <dsp:cNvSpPr/>
      </dsp:nvSpPr>
      <dsp:spPr>
        <a:xfrm>
          <a:off x="0" y="4488280"/>
          <a:ext cx="6628804" cy="491150"/>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Order by – sorts the data</a:t>
          </a:r>
        </a:p>
      </dsp:txBody>
      <dsp:txXfrm>
        <a:off x="0" y="4488280"/>
        <a:ext cx="6628804" cy="491150"/>
      </dsp:txXfrm>
    </dsp:sp>
    <dsp:sp modelId="{AA21B587-B4FC-488F-9FF1-54A266CE2632}">
      <dsp:nvSpPr>
        <dsp:cNvPr id="0" name=""/>
        <dsp:cNvSpPr/>
      </dsp:nvSpPr>
      <dsp:spPr>
        <a:xfrm rot="10800000">
          <a:off x="0" y="3740258"/>
          <a:ext cx="6628804" cy="755388"/>
        </a:xfrm>
        <a:prstGeom prst="upArrowCallout">
          <a:avLst/>
        </a:prstGeom>
        <a:gradFill rotWithShape="0">
          <a:gsLst>
            <a:gs pos="0">
              <a:schemeClr val="accent2">
                <a:hueOff val="-494048"/>
                <a:satOff val="2367"/>
                <a:lumOff val="2190"/>
                <a:alphaOff val="0"/>
                <a:tint val="96000"/>
                <a:lumMod val="100000"/>
              </a:schemeClr>
            </a:gs>
            <a:gs pos="78000">
              <a:schemeClr val="accent2">
                <a:hueOff val="-494048"/>
                <a:satOff val="2367"/>
                <a:lumOff val="219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Select – Returns the data that was requested</a:t>
          </a:r>
        </a:p>
      </dsp:txBody>
      <dsp:txXfrm rot="10800000">
        <a:off x="0" y="3740258"/>
        <a:ext cx="6628804" cy="490828"/>
      </dsp:txXfrm>
    </dsp:sp>
    <dsp:sp modelId="{887B752A-1EE8-4C54-B73B-D85C6B968620}">
      <dsp:nvSpPr>
        <dsp:cNvPr id="0" name=""/>
        <dsp:cNvSpPr/>
      </dsp:nvSpPr>
      <dsp:spPr>
        <a:xfrm rot="10800000">
          <a:off x="0" y="2992237"/>
          <a:ext cx="6628804" cy="755388"/>
        </a:xfrm>
        <a:prstGeom prst="upArrowCallout">
          <a:avLst/>
        </a:prstGeom>
        <a:gradFill rotWithShape="0">
          <a:gsLst>
            <a:gs pos="0">
              <a:schemeClr val="accent2">
                <a:hueOff val="-988095"/>
                <a:satOff val="4733"/>
                <a:lumOff val="4379"/>
                <a:alphaOff val="0"/>
                <a:tint val="96000"/>
                <a:lumMod val="100000"/>
              </a:schemeClr>
            </a:gs>
            <a:gs pos="78000">
              <a:schemeClr val="accent2">
                <a:hueOff val="-988095"/>
                <a:satOff val="4733"/>
                <a:lumOff val="437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Having – filers aggregated data</a:t>
          </a:r>
        </a:p>
      </dsp:txBody>
      <dsp:txXfrm rot="10800000">
        <a:off x="0" y="2992237"/>
        <a:ext cx="6628804" cy="490828"/>
      </dsp:txXfrm>
    </dsp:sp>
    <dsp:sp modelId="{8D311BF8-6922-4FF7-891D-A86763EAC271}">
      <dsp:nvSpPr>
        <dsp:cNvPr id="0" name=""/>
        <dsp:cNvSpPr/>
      </dsp:nvSpPr>
      <dsp:spPr>
        <a:xfrm rot="10800000">
          <a:off x="0" y="2244215"/>
          <a:ext cx="6628804" cy="755388"/>
        </a:xfrm>
        <a:prstGeom prst="upArrowCallou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Group By – aggregates the data</a:t>
          </a:r>
        </a:p>
      </dsp:txBody>
      <dsp:txXfrm rot="10800000">
        <a:off x="0" y="2244215"/>
        <a:ext cx="6628804" cy="490828"/>
      </dsp:txXfrm>
    </dsp:sp>
    <dsp:sp modelId="{DEC14B7F-EA4C-45E8-A21E-2AB78BECEBAA}">
      <dsp:nvSpPr>
        <dsp:cNvPr id="0" name=""/>
        <dsp:cNvSpPr/>
      </dsp:nvSpPr>
      <dsp:spPr>
        <a:xfrm rot="10800000">
          <a:off x="0" y="1496193"/>
          <a:ext cx="6628804" cy="755388"/>
        </a:xfrm>
        <a:prstGeom prst="upArrowCallout">
          <a:avLst/>
        </a:prstGeom>
        <a:gradFill rotWithShape="0">
          <a:gsLst>
            <a:gs pos="0">
              <a:schemeClr val="accent2">
                <a:hueOff val="-1976191"/>
                <a:satOff val="9467"/>
                <a:lumOff val="8758"/>
                <a:alphaOff val="0"/>
                <a:tint val="96000"/>
                <a:lumMod val="100000"/>
              </a:schemeClr>
            </a:gs>
            <a:gs pos="78000">
              <a:schemeClr val="accent2">
                <a:hueOff val="-1976191"/>
                <a:satOff val="9467"/>
                <a:lumOff val="87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Where – filters data bases on request</a:t>
          </a:r>
        </a:p>
      </dsp:txBody>
      <dsp:txXfrm rot="10800000">
        <a:off x="0" y="1496193"/>
        <a:ext cx="6628804" cy="490828"/>
      </dsp:txXfrm>
    </dsp:sp>
    <dsp:sp modelId="{DBF1494F-01CC-49D0-B319-140E4FF0DBDD}">
      <dsp:nvSpPr>
        <dsp:cNvPr id="0" name=""/>
        <dsp:cNvSpPr/>
      </dsp:nvSpPr>
      <dsp:spPr>
        <a:xfrm rot="10800000">
          <a:off x="0" y="748172"/>
          <a:ext cx="6628804" cy="755388"/>
        </a:xfrm>
        <a:prstGeom prst="upArrowCallout">
          <a:avLst/>
        </a:prstGeom>
        <a:gradFill rotWithShape="0">
          <a:gsLst>
            <a:gs pos="0">
              <a:schemeClr val="accent2">
                <a:hueOff val="-2470238"/>
                <a:satOff val="11833"/>
                <a:lumOff val="10948"/>
                <a:alphaOff val="0"/>
                <a:tint val="96000"/>
                <a:lumMod val="100000"/>
              </a:schemeClr>
            </a:gs>
            <a:gs pos="78000">
              <a:schemeClr val="accent2">
                <a:hueOff val="-2470238"/>
                <a:satOff val="11833"/>
                <a:lumOff val="1094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Join – matches records from different tables</a:t>
          </a:r>
        </a:p>
      </dsp:txBody>
      <dsp:txXfrm rot="10800000">
        <a:off x="0" y="748172"/>
        <a:ext cx="6628804" cy="490828"/>
      </dsp:txXfrm>
    </dsp:sp>
    <dsp:sp modelId="{0EB8F230-BAF1-4739-A4BC-3A26482D1BEF}">
      <dsp:nvSpPr>
        <dsp:cNvPr id="0" name=""/>
        <dsp:cNvSpPr/>
      </dsp:nvSpPr>
      <dsp:spPr>
        <a:xfrm rot="10800000">
          <a:off x="0" y="150"/>
          <a:ext cx="6628804" cy="755388"/>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From – choose a table to draw information from</a:t>
          </a:r>
        </a:p>
      </dsp:txBody>
      <dsp:txXfrm rot="10800000">
        <a:off x="0" y="150"/>
        <a:ext cx="6628804" cy="49082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3E05F6-4900-4C23-8C5F-70399FBDCE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9B5DE76-31BA-4603-9D15-487070F25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476D3-2D44-42F4-A9EB-F79B6239E5F3}" type="datetimeFigureOut">
              <a:rPr lang="en-US" smtClean="0"/>
              <a:t>11/5/2021</a:t>
            </a:fld>
            <a:endParaRPr lang="en-US"/>
          </a:p>
        </p:txBody>
      </p:sp>
      <p:sp>
        <p:nvSpPr>
          <p:cNvPr id="4" name="Footer Placeholder 3">
            <a:extLst>
              <a:ext uri="{FF2B5EF4-FFF2-40B4-BE49-F238E27FC236}">
                <a16:creationId xmlns:a16="http://schemas.microsoft.com/office/drawing/2014/main" id="{9AEB5DC2-D6BC-495C-9DEF-404CA0FCF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5D741-986D-4174-B3B8-50337CFB22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C00698-C240-4286-83DD-1C51C7848B98}" type="slidenum">
              <a:rPr lang="en-US" smtClean="0"/>
              <a:t>‹#›</a:t>
            </a:fld>
            <a:endParaRPr lang="en-US"/>
          </a:p>
        </p:txBody>
      </p:sp>
    </p:spTree>
    <p:extLst>
      <p:ext uri="{BB962C8B-B14F-4D97-AF65-F5344CB8AC3E}">
        <p14:creationId xmlns:p14="http://schemas.microsoft.com/office/powerpoint/2010/main" val="3317440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5665-92AF-49E3-8643-28C9C19A50C1}"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DC73E-3E05-4C7A-B30B-FD942357BC74}" type="slidenum">
              <a:rPr lang="en-US" smtClean="0"/>
              <a:t>‹#›</a:t>
            </a:fld>
            <a:endParaRPr lang="en-US"/>
          </a:p>
        </p:txBody>
      </p:sp>
    </p:spTree>
    <p:extLst>
      <p:ext uri="{BB962C8B-B14F-4D97-AF65-F5344CB8AC3E}">
        <p14:creationId xmlns:p14="http://schemas.microsoft.com/office/powerpoint/2010/main" val="721520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Edminer.</a:t>
            </a:r>
          </a:p>
        </p:txBody>
      </p:sp>
      <p:sp>
        <p:nvSpPr>
          <p:cNvPr id="4" name="Slide Number Placeholder 3"/>
          <p:cNvSpPr>
            <a:spLocks noGrp="1"/>
          </p:cNvSpPr>
          <p:nvPr>
            <p:ph type="sldNum" sz="quarter" idx="5"/>
          </p:nvPr>
        </p:nvSpPr>
        <p:spPr/>
        <p:txBody>
          <a:bodyPr/>
          <a:lstStyle/>
          <a:p>
            <a:fld id="{C27DC73E-3E05-4C7A-B30B-FD942357BC74}" type="slidenum">
              <a:rPr lang="en-US" smtClean="0"/>
              <a:t>3</a:t>
            </a:fld>
            <a:endParaRPr lang="en-US"/>
          </a:p>
        </p:txBody>
      </p:sp>
    </p:spTree>
    <p:extLst>
      <p:ext uri="{BB962C8B-B14F-4D97-AF65-F5344CB8AC3E}">
        <p14:creationId xmlns:p14="http://schemas.microsoft.com/office/powerpoint/2010/main" val="239152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32</a:t>
            </a:fld>
            <a:endParaRPr lang="en-US"/>
          </a:p>
        </p:txBody>
      </p:sp>
    </p:spTree>
    <p:extLst>
      <p:ext uri="{BB962C8B-B14F-4D97-AF65-F5344CB8AC3E}">
        <p14:creationId xmlns:p14="http://schemas.microsoft.com/office/powerpoint/2010/main" val="764047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SQL is acronym for Structured Query Language</a:t>
            </a:r>
          </a:p>
          <a:p>
            <a:r>
              <a:rPr lang="en-US" sz="1800" b="0" i="0" u="none" strike="noStrike" baseline="0">
                <a:solidFill>
                  <a:srgbClr val="404040"/>
                </a:solidFill>
                <a:latin typeface="Century Gothic" panose="020B0502020202020204" pitchFamily="34" charset="0"/>
              </a:rPr>
              <a:t>Language specifically designed to access and work with relational databases</a:t>
            </a:r>
          </a:p>
          <a:p>
            <a:r>
              <a:rPr lang="en-US" sz="1800" b="0" i="0" u="none" strike="noStrike" baseline="0">
                <a:solidFill>
                  <a:srgbClr val="404040"/>
                </a:solidFill>
                <a:latin typeface="Century Gothic" panose="020B0502020202020204" pitchFamily="34" charset="0"/>
              </a:rPr>
              <a:t>Relational databases are databases that store and provides access to data points that are related to one another. Relational databases are based on the relational model, an intuitive, straightforward way of representing data in tables.</a:t>
            </a:r>
          </a:p>
          <a:p>
            <a:endParaRPr lang="en-US"/>
          </a:p>
          <a:p>
            <a:endParaRPr lang="en-US"/>
          </a:p>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Databases need a method for accessing their content, manipulating and retrieving the information</a:t>
            </a:r>
          </a:p>
          <a:p>
            <a:r>
              <a:rPr lang="en-US" sz="1800" b="0" i="0" u="none" strike="noStrike" baseline="0">
                <a:solidFill>
                  <a:srgbClr val="404040"/>
                </a:solidFill>
                <a:latin typeface="Century Gothic" panose="020B0502020202020204" pitchFamily="34" charset="0"/>
              </a:rPr>
              <a:t>These methods called database language</a:t>
            </a:r>
          </a:p>
          <a:p>
            <a:r>
              <a:rPr lang="en-US" sz="1800" b="0" i="0" u="none" strike="noStrike" baseline="0">
                <a:solidFill>
                  <a:srgbClr val="404040"/>
                </a:solidFill>
                <a:latin typeface="Century Gothic" panose="020B0502020202020204" pitchFamily="34" charset="0"/>
              </a:rPr>
              <a:t>SQL is the most common and widely uses language for accessing and interacting with databases</a:t>
            </a: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Originally developed in the 1970s at IBM</a:t>
            </a:r>
          </a:p>
          <a:p>
            <a:r>
              <a:rPr lang="en-US" sz="1800" b="0" i="0" u="none" strike="noStrike" baseline="0">
                <a:solidFill>
                  <a:srgbClr val="404040"/>
                </a:solidFill>
                <a:latin typeface="Century Gothic" panose="020B0502020202020204" pitchFamily="34" charset="0"/>
              </a:rPr>
              <a:t>Original acronym –SEQUEL –</a:t>
            </a:r>
            <a:r>
              <a:rPr lang="en-US" sz="1800" b="1" i="0" u="none" strike="noStrike" baseline="0">
                <a:solidFill>
                  <a:srgbClr val="404040"/>
                </a:solidFill>
                <a:latin typeface="Century Gothic" panose="020B0502020202020204" pitchFamily="34" charset="0"/>
              </a:rPr>
              <a:t>S</a:t>
            </a:r>
            <a:r>
              <a:rPr lang="en-US" sz="1800" b="0" i="0" u="none" strike="noStrike" baseline="0">
                <a:solidFill>
                  <a:srgbClr val="404040"/>
                </a:solidFill>
                <a:latin typeface="Century Gothic" panose="020B0502020202020204" pitchFamily="34" charset="0"/>
              </a:rPr>
              <a:t>tructured </a:t>
            </a:r>
            <a:r>
              <a:rPr lang="en-US" sz="1800" b="1" i="0" u="none" strike="noStrike" baseline="0">
                <a:solidFill>
                  <a:srgbClr val="404040"/>
                </a:solidFill>
                <a:latin typeface="Century Gothic" panose="020B0502020202020204" pitchFamily="34" charset="0"/>
              </a:rPr>
              <a:t>E</a:t>
            </a:r>
            <a:r>
              <a:rPr lang="en-US" sz="1800" b="0" i="0" u="none" strike="noStrike" baseline="0">
                <a:solidFill>
                  <a:srgbClr val="404040"/>
                </a:solidFill>
                <a:latin typeface="Century Gothic" panose="020B0502020202020204" pitchFamily="34" charset="0"/>
              </a:rPr>
              <a:t>nglish </a:t>
            </a:r>
            <a:r>
              <a:rPr lang="en-US" sz="1800" b="1" i="0" u="none" strike="noStrike" baseline="0">
                <a:solidFill>
                  <a:srgbClr val="404040"/>
                </a:solidFill>
                <a:latin typeface="Century Gothic" panose="020B0502020202020204" pitchFamily="34" charset="0"/>
              </a:rPr>
              <a:t>QUE</a:t>
            </a:r>
            <a:r>
              <a:rPr lang="en-US" sz="1800" b="0" i="0" u="none" strike="noStrike" baseline="0">
                <a:solidFill>
                  <a:srgbClr val="404040"/>
                </a:solidFill>
                <a:latin typeface="Century Gothic" panose="020B0502020202020204" pitchFamily="34" charset="0"/>
              </a:rPr>
              <a:t>ry</a:t>
            </a:r>
            <a:r>
              <a:rPr lang="en-US" sz="1800" b="1" i="0" u="none" strike="noStrike" baseline="0">
                <a:solidFill>
                  <a:srgbClr val="404040"/>
                </a:solidFill>
                <a:latin typeface="Century Gothic" panose="020B0502020202020204" pitchFamily="34" charset="0"/>
              </a:rPr>
              <a:t>L</a:t>
            </a:r>
            <a:r>
              <a:rPr lang="en-US" sz="1800" b="0" i="0" u="none" strike="noStrike" baseline="0">
                <a:solidFill>
                  <a:srgbClr val="404040"/>
                </a:solidFill>
                <a:latin typeface="Century Gothic" panose="020B0502020202020204" pitchFamily="34" charset="0"/>
              </a:rPr>
              <a:t>anguage</a:t>
            </a:r>
          </a:p>
          <a:p>
            <a:r>
              <a:rPr lang="en-US" sz="1800" b="0" i="0" u="none" strike="noStrike" baseline="0">
                <a:solidFill>
                  <a:srgbClr val="353535"/>
                </a:solidFill>
                <a:latin typeface="Wingdings 3" panose="05040102010807070707" pitchFamily="18" charset="2"/>
              </a:rPr>
              <a:t>a</a:t>
            </a:r>
            <a:r>
              <a:rPr lang="en-US" sz="1800" b="0" i="0" u="none" strike="noStrike" baseline="0">
                <a:solidFill>
                  <a:srgbClr val="404040"/>
                </a:solidFill>
                <a:latin typeface="Century Gothic" panose="020B0502020202020204" pitchFamily="34" charset="0"/>
              </a:rPr>
              <a:t>cronym changed to SQL because SEQUEL trademark belonged to British aircraft production company Hawker SiddeleyDynamics Engineering Limited (later part of British Aerospace, now BAE Systems)</a:t>
            </a:r>
          </a:p>
          <a:p>
            <a:endParaRPr lang="en-US" sz="1800" b="0" i="0" u="none" strike="noStrike" baseline="0">
              <a:solidFill>
                <a:srgbClr val="404040"/>
              </a:solidFill>
              <a:latin typeface="Century Gothic" panose="020B0502020202020204" pitchFamily="34" charset="0"/>
            </a:endParaRP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a:t>
            </a:fld>
            <a:endParaRPr lang="en-US"/>
          </a:p>
        </p:txBody>
      </p:sp>
    </p:spTree>
    <p:extLst>
      <p:ext uri="{BB962C8B-B14F-4D97-AF65-F5344CB8AC3E}">
        <p14:creationId xmlns:p14="http://schemas.microsoft.com/office/powerpoint/2010/main" val="42657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We are surrounded by data</a:t>
            </a:r>
          </a:p>
          <a:p>
            <a:r>
              <a:rPr lang="en-US" sz="1800" b="0" i="0" u="none" strike="noStrike" baseline="0">
                <a:solidFill>
                  <a:srgbClr val="404040"/>
                </a:solidFill>
                <a:latin typeface="Century Gothic" panose="020B0502020202020204" pitchFamily="34" charset="0"/>
              </a:rPr>
              <a:t>The current workshop has data about participants, their email address, what institution they are from</a:t>
            </a:r>
          </a:p>
          <a:p>
            <a:r>
              <a:rPr lang="en-US" sz="1800" b="0" i="0" u="none" strike="noStrike" baseline="0">
                <a:solidFill>
                  <a:srgbClr val="404040"/>
                </a:solidFill>
                <a:latin typeface="Century Gothic" panose="020B0502020202020204" pitchFamily="34" charset="0"/>
              </a:rPr>
              <a:t>How do we store and organize the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6</a:t>
            </a:fld>
            <a:endParaRPr lang="en-US"/>
          </a:p>
        </p:txBody>
      </p:sp>
    </p:spTree>
    <p:extLst>
      <p:ext uri="{BB962C8B-B14F-4D97-AF65-F5344CB8AC3E}">
        <p14:creationId xmlns:p14="http://schemas.microsoft.com/office/powerpoint/2010/main" val="365440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three different columns on each slide and an example (visual) in a simple matter. </a:t>
            </a:r>
          </a:p>
        </p:txBody>
      </p:sp>
      <p:sp>
        <p:nvSpPr>
          <p:cNvPr id="4" name="Slide Number Placeholder 3"/>
          <p:cNvSpPr>
            <a:spLocks noGrp="1"/>
          </p:cNvSpPr>
          <p:nvPr>
            <p:ph type="sldNum" sz="quarter" idx="5"/>
          </p:nvPr>
        </p:nvSpPr>
        <p:spPr/>
        <p:txBody>
          <a:bodyPr/>
          <a:lstStyle/>
          <a:p>
            <a:fld id="{C27DC73E-3E05-4C7A-B30B-FD942357BC74}" type="slidenum">
              <a:rPr lang="en-US" smtClean="0"/>
              <a:t>15</a:t>
            </a:fld>
            <a:endParaRPr lang="en-US"/>
          </a:p>
        </p:txBody>
      </p:sp>
    </p:spTree>
    <p:extLst>
      <p:ext uri="{BB962C8B-B14F-4D97-AF65-F5344CB8AC3E}">
        <p14:creationId xmlns:p14="http://schemas.microsoft.com/office/powerpoint/2010/main" val="80466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a:t>Removes a row (or a group of rows) from a database</a:t>
            </a:r>
          </a:p>
          <a:p>
            <a:pPr lvl="0"/>
            <a:r>
              <a:rPr lang="en-US"/>
              <a:t>SELECT: </a:t>
            </a:r>
          </a:p>
          <a:p>
            <a:pPr lvl="0"/>
            <a:r>
              <a:rPr lang="en-US"/>
              <a:t>Selects certain columns from a table. A common part of most queries</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22</a:t>
            </a:fld>
            <a:endParaRPr lang="en-US"/>
          </a:p>
        </p:txBody>
      </p:sp>
    </p:spTree>
    <p:extLst>
      <p:ext uri="{BB962C8B-B14F-4D97-AF65-F5344CB8AC3E}">
        <p14:creationId xmlns:p14="http://schemas.microsoft.com/office/powerpoint/2010/main" val="11778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CREATE TABLE: </a:t>
            </a:r>
          </a:p>
          <a:p>
            <a:pPr lvl="0"/>
            <a:r>
              <a:rPr lang="en-US"/>
              <a:t>Creates a table in relational database and, depending on what database you use (e.g., MySQL), can also be used to define the table's schema</a:t>
            </a:r>
          </a:p>
          <a:p>
            <a:pPr lvl="0"/>
            <a:r>
              <a:rPr lang="en-US"/>
              <a:t>INSERT: </a:t>
            </a:r>
          </a:p>
          <a:p>
            <a:pPr lvl="0"/>
            <a:r>
              <a:rPr lang="en-US"/>
              <a:t>Inserts a row (or a set of rows) into a given table</a:t>
            </a:r>
          </a:p>
          <a:p>
            <a:pPr lvl="0"/>
            <a:r>
              <a:rPr lang="en-US"/>
              <a:t>UPDATE: </a:t>
            </a:r>
          </a:p>
          <a:p>
            <a:pPr lvl="0"/>
            <a:r>
              <a:rPr lang="en-US"/>
              <a:t>Modifies already-existing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24</a:t>
            </a:fld>
            <a:endParaRPr lang="en-US"/>
          </a:p>
        </p:txBody>
      </p:sp>
    </p:spTree>
    <p:extLst>
      <p:ext uri="{BB962C8B-B14F-4D97-AF65-F5344CB8AC3E}">
        <p14:creationId xmlns:p14="http://schemas.microsoft.com/office/powerpoint/2010/main" val="243986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29</a:t>
            </a:fld>
            <a:endParaRPr lang="en-US"/>
          </a:p>
        </p:txBody>
      </p:sp>
    </p:spTree>
    <p:extLst>
      <p:ext uri="{BB962C8B-B14F-4D97-AF65-F5344CB8AC3E}">
        <p14:creationId xmlns:p14="http://schemas.microsoft.com/office/powerpoint/2010/main" val="1694141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DISTINCT: </a:t>
            </a:r>
          </a:p>
          <a:p>
            <a:pPr lvl="0"/>
            <a:r>
              <a:rPr lang="en-US"/>
              <a:t>Returns only distinct values</a:t>
            </a:r>
          </a:p>
          <a:p>
            <a:pPr lvl="0"/>
            <a:r>
              <a:rPr lang="en-US"/>
              <a:t>UNION: </a:t>
            </a:r>
          </a:p>
          <a:p>
            <a:pPr lvl="0"/>
            <a:r>
              <a:rPr lang="en-US"/>
              <a:t>Combines results from multiple SELECT statements</a:t>
            </a:r>
          </a:p>
          <a:p>
            <a:pPr lvl="0"/>
            <a:r>
              <a:rPr lang="en-US" b="1"/>
              <a:t>JOINS:</a:t>
            </a:r>
          </a:p>
          <a:p>
            <a:pPr lvl="0"/>
            <a:r>
              <a:rPr lang="en-US"/>
              <a:t>Inner, Outer, Left, Right</a:t>
            </a:r>
          </a:p>
          <a:p>
            <a:pPr lvl="0"/>
            <a:r>
              <a:rPr lang="en-US"/>
              <a:t>GROUP BY: </a:t>
            </a:r>
          </a:p>
          <a:p>
            <a:pPr lvl="0"/>
            <a:r>
              <a:rPr lang="en-US"/>
              <a:t>Groups/aggregates rows having the contents of a specific column or a set of columns</a:t>
            </a:r>
          </a:p>
          <a:p>
            <a:pPr lvl="0"/>
            <a:r>
              <a:rPr lang="en-US"/>
              <a:t>WHERE: </a:t>
            </a:r>
          </a:p>
          <a:p>
            <a:pPr lvl="0"/>
            <a:r>
              <a:rPr lang="en-US"/>
              <a:t>Provides a condition on which to filter before any grouping is applied</a:t>
            </a:r>
          </a:p>
          <a:p>
            <a:pPr lvl="0"/>
            <a:r>
              <a:rPr lang="en-US"/>
              <a:t>HAVING: </a:t>
            </a:r>
          </a:p>
          <a:p>
            <a:pPr lvl="0"/>
            <a:r>
              <a:rPr lang="en-US"/>
              <a:t>Provides a condition on which to filter after any grouping is applied</a:t>
            </a:r>
          </a:p>
          <a:p>
            <a:pPr lvl="0"/>
            <a:r>
              <a:rPr lang="en-US"/>
              <a:t>ORDER BY: </a:t>
            </a:r>
          </a:p>
          <a:p>
            <a:pPr lvl="0"/>
            <a:r>
              <a:rPr lang="en-US"/>
              <a:t>Sorts results in ascending or descending order according to the contents of a specific column or set of columns</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30</a:t>
            </a:fld>
            <a:endParaRPr lang="en-US"/>
          </a:p>
        </p:txBody>
      </p:sp>
    </p:spTree>
    <p:extLst>
      <p:ext uri="{BB962C8B-B14F-4D97-AF65-F5344CB8AC3E}">
        <p14:creationId xmlns:p14="http://schemas.microsoft.com/office/powerpoint/2010/main" val="34758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31</a:t>
            </a:fld>
            <a:endParaRPr lang="en-US"/>
          </a:p>
        </p:txBody>
      </p:sp>
    </p:spTree>
    <p:extLst>
      <p:ext uri="{BB962C8B-B14F-4D97-AF65-F5344CB8AC3E}">
        <p14:creationId xmlns:p14="http://schemas.microsoft.com/office/powerpoint/2010/main" val="415355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08098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21227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95037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149950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7392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096517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068097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812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9867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844890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7A81E2-23D4-374C-8A46-EC855CF32AB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73736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7A81E2-23D4-374C-8A46-EC855CF32AB7}" type="datetimeFigureOut">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85024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17A81E2-23D4-374C-8A46-EC855CF32AB7}" type="datetimeFigureOut">
              <a:rPr lang="en-US" smtClean="0"/>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62430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A81E2-23D4-374C-8A46-EC855CF32AB7}"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26645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69932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724951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7A81E2-23D4-374C-8A46-EC855CF32AB7}" type="datetimeFigureOut">
              <a:rPr lang="en-US" smtClean="0"/>
              <a:t>11/5/2021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4F095E-F41B-B249-A894-7769AF43B6D8}" type="slidenum">
              <a:rPr lang="en-US" smtClean="0"/>
              <a:t>‹#›</a:t>
            </a:fld>
            <a:endParaRPr lang="en-US"/>
          </a:p>
        </p:txBody>
      </p:sp>
    </p:spTree>
    <p:extLst>
      <p:ext uri="{BB962C8B-B14F-4D97-AF65-F5344CB8AC3E}">
        <p14:creationId xmlns:p14="http://schemas.microsoft.com/office/powerpoint/2010/main" val="135694308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mailto:vanessa.casillas@claremontmckenna.edu" TargetMode="External"/><Relationship Id="rId2" Type="http://schemas.openxmlformats.org/officeDocument/2006/relationships/hyperlink" Target="mailto:QCL@cmc.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0082-9578-834B-9B12-53CC5D32FEFF}"/>
              </a:ext>
            </a:extLst>
          </p:cNvPr>
          <p:cNvSpPr>
            <a:spLocks noGrp="1"/>
          </p:cNvSpPr>
          <p:nvPr>
            <p:ph type="ctrTitle"/>
          </p:nvPr>
        </p:nvSpPr>
        <p:spPr>
          <a:xfrm>
            <a:off x="1314824" y="735106"/>
            <a:ext cx="10053763" cy="2928470"/>
          </a:xfrm>
        </p:spPr>
        <p:txBody>
          <a:bodyPr anchor="b">
            <a:normAutofit/>
          </a:bodyPr>
          <a:lstStyle/>
          <a:p>
            <a:pPr algn="l"/>
            <a:r>
              <a:rPr lang="en-US" sz="4800">
                <a:solidFill>
                  <a:schemeClr val="tx1"/>
                </a:solidFill>
              </a:rPr>
              <a:t>SQL (Basic)</a:t>
            </a:r>
          </a:p>
        </p:txBody>
      </p:sp>
      <p:sp>
        <p:nvSpPr>
          <p:cNvPr id="3" name="Subtitle 2">
            <a:extLst>
              <a:ext uri="{FF2B5EF4-FFF2-40B4-BE49-F238E27FC236}">
                <a16:creationId xmlns:a16="http://schemas.microsoft.com/office/drawing/2014/main" id="{1C9AF6AF-92C7-2E40-8668-BB7E259CCBD3}"/>
              </a:ext>
            </a:extLst>
          </p:cNvPr>
          <p:cNvSpPr>
            <a:spLocks noGrp="1"/>
          </p:cNvSpPr>
          <p:nvPr>
            <p:ph type="subTitle" idx="1"/>
          </p:nvPr>
        </p:nvSpPr>
        <p:spPr>
          <a:xfrm>
            <a:off x="1350682" y="4870824"/>
            <a:ext cx="10005951" cy="1458258"/>
          </a:xfrm>
        </p:spPr>
        <p:txBody>
          <a:bodyPr anchor="ctr">
            <a:normAutofit/>
          </a:bodyPr>
          <a:lstStyle/>
          <a:p>
            <a:pPr algn="l"/>
            <a:r>
              <a:rPr lang="en-US"/>
              <a:t>Vanessa Casillas </a:t>
            </a:r>
          </a:p>
          <a:p>
            <a:pPr algn="l"/>
            <a:r>
              <a:rPr lang="en-US"/>
              <a:t>Graduate Fellow</a:t>
            </a:r>
          </a:p>
          <a:p>
            <a:pPr algn="l"/>
            <a:endParaRPr lang="en-US"/>
          </a:p>
        </p:txBody>
      </p:sp>
    </p:spTree>
    <p:extLst>
      <p:ext uri="{BB962C8B-B14F-4D97-AF65-F5344CB8AC3E}">
        <p14:creationId xmlns:p14="http://schemas.microsoft.com/office/powerpoint/2010/main" val="29728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D5CC-ABB8-4EB0-9937-A1FF49FBBCF5}"/>
              </a:ext>
            </a:extLst>
          </p:cNvPr>
          <p:cNvSpPr>
            <a:spLocks noGrp="1"/>
          </p:cNvSpPr>
          <p:nvPr>
            <p:ph type="title"/>
          </p:nvPr>
        </p:nvSpPr>
        <p:spPr/>
        <p:txBody>
          <a:bodyPr/>
          <a:lstStyle/>
          <a:p>
            <a:r>
              <a:rPr lang="en-US"/>
              <a:t>Vocabulary</a:t>
            </a:r>
          </a:p>
        </p:txBody>
      </p:sp>
      <p:sp>
        <p:nvSpPr>
          <p:cNvPr id="3" name="Content Placeholder 2">
            <a:extLst>
              <a:ext uri="{FF2B5EF4-FFF2-40B4-BE49-F238E27FC236}">
                <a16:creationId xmlns:a16="http://schemas.microsoft.com/office/drawing/2014/main" id="{F9D0D8F6-7E05-4157-87A5-36773EFA8D2B}"/>
              </a:ext>
            </a:extLst>
          </p:cNvPr>
          <p:cNvSpPr>
            <a:spLocks noGrp="1"/>
          </p:cNvSpPr>
          <p:nvPr>
            <p:ph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Data Definition Language (DDL): </a:t>
            </a:r>
          </a:p>
          <a:p>
            <a:pPr lvl="1"/>
            <a:r>
              <a:rPr lang="en-US" b="0" i="0" u="none" strike="noStrike" baseline="0">
                <a:solidFill>
                  <a:srgbClr val="404040"/>
                </a:solidFill>
                <a:latin typeface="Century Gothic" panose="020B0502020202020204" pitchFamily="34" charset="0"/>
              </a:rPr>
              <a:t>CREATE, DROP, ALTER, TRUNCATE</a:t>
            </a:r>
          </a:p>
          <a:p>
            <a:r>
              <a:rPr lang="en-US" sz="1800" b="0" i="0" u="none" strike="noStrike" baseline="0">
                <a:solidFill>
                  <a:srgbClr val="404040"/>
                </a:solidFill>
                <a:latin typeface="Century Gothic" panose="020B0502020202020204" pitchFamily="34" charset="0"/>
              </a:rPr>
              <a:t>Data Manipulation Language (DML): </a:t>
            </a:r>
          </a:p>
          <a:p>
            <a:pPr lvl="1"/>
            <a:r>
              <a:rPr lang="en-US" b="0" i="0" u="none" strike="noStrike" baseline="0">
                <a:solidFill>
                  <a:srgbClr val="404040"/>
                </a:solidFill>
                <a:latin typeface="Century Gothic" panose="020B0502020202020204" pitchFamily="34" charset="0"/>
              </a:rPr>
              <a:t>INSERT, UPDATE, DELETE</a:t>
            </a:r>
          </a:p>
          <a:p>
            <a:r>
              <a:rPr lang="en-US" sz="1800" b="0" i="0" u="none" strike="noStrike" baseline="0">
                <a:solidFill>
                  <a:srgbClr val="404040"/>
                </a:solidFill>
                <a:latin typeface="Century Gothic" panose="020B0502020202020204" pitchFamily="34" charset="0"/>
              </a:rPr>
              <a:t>Data Query Language (DQL): </a:t>
            </a:r>
          </a:p>
          <a:p>
            <a:pPr lvl="1"/>
            <a:r>
              <a:rPr lang="en-US" b="0" i="0" u="none" strike="noStrike" baseline="0">
                <a:solidFill>
                  <a:srgbClr val="404040"/>
                </a:solidFill>
                <a:latin typeface="Century Gothic" panose="020B0502020202020204" pitchFamily="34" charset="0"/>
              </a:rPr>
              <a:t>SELECT, JOIN</a:t>
            </a:r>
          </a:p>
          <a:p>
            <a:pPr lvl="1"/>
            <a:endParaRPr lang="en-US" b="0" i="0" u="none" strike="noStrike" baseline="0">
              <a:solidFill>
                <a:srgbClr val="404040"/>
              </a:solidFill>
              <a:latin typeface="Century Gothic" panose="020B0502020202020204" pitchFamily="34" charset="0"/>
            </a:endParaRPr>
          </a:p>
          <a:p>
            <a:r>
              <a:rPr lang="en-US">
                <a:solidFill>
                  <a:srgbClr val="404040"/>
                </a:solidFill>
                <a:latin typeface="Century Gothic" panose="020B0502020202020204" pitchFamily="34" charset="0"/>
              </a:rPr>
              <a:t>Data Control Language (DCL): </a:t>
            </a:r>
          </a:p>
          <a:p>
            <a:pPr lvl="1"/>
            <a:r>
              <a:rPr lang="en-US">
                <a:solidFill>
                  <a:srgbClr val="404040"/>
                </a:solidFill>
                <a:latin typeface="Century Gothic" panose="020B0502020202020204" pitchFamily="34" charset="0"/>
              </a:rPr>
              <a:t>GRANT, REVOKE</a:t>
            </a:r>
          </a:p>
          <a:p>
            <a:endParaRPr lang="en-US"/>
          </a:p>
        </p:txBody>
      </p:sp>
    </p:spTree>
    <p:extLst>
      <p:ext uri="{BB962C8B-B14F-4D97-AF65-F5344CB8AC3E}">
        <p14:creationId xmlns:p14="http://schemas.microsoft.com/office/powerpoint/2010/main" val="232422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690A-6821-8646-A63D-3147B108DE48}"/>
              </a:ext>
            </a:extLst>
          </p:cNvPr>
          <p:cNvSpPr>
            <a:spLocks noGrp="1"/>
          </p:cNvSpPr>
          <p:nvPr>
            <p:ph type="title"/>
          </p:nvPr>
        </p:nvSpPr>
        <p:spPr>
          <a:xfrm>
            <a:off x="677334" y="609600"/>
            <a:ext cx="5222281" cy="1320800"/>
          </a:xfrm>
        </p:spPr>
        <p:txBody>
          <a:bodyPr>
            <a:normAutofit/>
          </a:bodyPr>
          <a:lstStyle/>
          <a:p>
            <a:r>
              <a:rPr lang="en-US"/>
              <a:t>Basic SQL Statements</a:t>
            </a:r>
          </a:p>
        </p:txBody>
      </p:sp>
      <p:sp>
        <p:nvSpPr>
          <p:cNvPr id="137"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5200EA4C-D66A-49EB-B194-ED9A1BF8399D}"/>
              </a:ext>
            </a:extLst>
          </p:cNvPr>
          <p:cNvPicPr>
            <a:picLocks noChangeAspect="1"/>
          </p:cNvPicPr>
          <p:nvPr/>
        </p:nvPicPr>
        <p:blipFill rotWithShape="1">
          <a:blip r:embed="rId2"/>
          <a:srcRect r="6333" b="3"/>
          <a:stretch/>
        </p:blipFill>
        <p:spPr>
          <a:xfrm>
            <a:off x="6129405" y="609600"/>
            <a:ext cx="3144597" cy="2601747"/>
          </a:xfrm>
          <a:prstGeom prst="rect">
            <a:avLst/>
          </a:prstGeom>
        </p:spPr>
      </p:pic>
      <p:pic>
        <p:nvPicPr>
          <p:cNvPr id="30" name="Picture 29" descr="Graphical user interface, table&#10;&#10;Description automatically generated">
            <a:extLst>
              <a:ext uri="{FF2B5EF4-FFF2-40B4-BE49-F238E27FC236}">
                <a16:creationId xmlns:a16="http://schemas.microsoft.com/office/drawing/2014/main" id="{18DB7AB1-E294-490D-89EA-419C9261D6AF}"/>
              </a:ext>
            </a:extLst>
          </p:cNvPr>
          <p:cNvPicPr>
            <a:picLocks noChangeAspect="1"/>
          </p:cNvPicPr>
          <p:nvPr/>
        </p:nvPicPr>
        <p:blipFill rotWithShape="1">
          <a:blip r:embed="rId3">
            <a:extLst>
              <a:ext uri="{28A0092B-C50C-407E-A947-70E740481C1C}">
                <a14:useLocalDpi xmlns:a14="http://schemas.microsoft.com/office/drawing/2010/main" val="0"/>
              </a:ext>
            </a:extLst>
          </a:blip>
          <a:srcRect r="889" b="-2"/>
          <a:stretch/>
        </p:blipFill>
        <p:spPr>
          <a:xfrm>
            <a:off x="6129405" y="3439947"/>
            <a:ext cx="3144597" cy="2601746"/>
          </a:xfrm>
          <a:prstGeom prst="rect">
            <a:avLst/>
          </a:prstGeom>
        </p:spPr>
      </p:pic>
      <p:graphicFrame>
        <p:nvGraphicFramePr>
          <p:cNvPr id="5" name="Content Placeholder 2">
            <a:extLst>
              <a:ext uri="{FF2B5EF4-FFF2-40B4-BE49-F238E27FC236}">
                <a16:creationId xmlns:a16="http://schemas.microsoft.com/office/drawing/2014/main" id="{4D72A878-3C0E-47F8-8EBF-8AC91D558988}"/>
              </a:ext>
            </a:extLst>
          </p:cNvPr>
          <p:cNvGraphicFramePr>
            <a:graphicFrameLocks noGrp="1"/>
          </p:cNvGraphicFramePr>
          <p:nvPr>
            <p:ph idx="1"/>
            <p:extLst>
              <p:ext uri="{D42A27DB-BD31-4B8C-83A1-F6EECF244321}">
                <p14:modId xmlns:p14="http://schemas.microsoft.com/office/powerpoint/2010/main" val="1452420780"/>
              </p:ext>
            </p:extLst>
          </p:nvPr>
        </p:nvGraphicFramePr>
        <p:xfrm>
          <a:off x="681001" y="2160589"/>
          <a:ext cx="5211607" cy="3880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a:extLst>
              <a:ext uri="{FF2B5EF4-FFF2-40B4-BE49-F238E27FC236}">
                <a16:creationId xmlns:a16="http://schemas.microsoft.com/office/drawing/2014/main" id="{AD74C496-A0C9-40E7-8B26-01764F781E1C}"/>
              </a:ext>
            </a:extLst>
          </p:cNvPr>
          <p:cNvSpPr/>
          <p:nvPr/>
        </p:nvSpPr>
        <p:spPr>
          <a:xfrm>
            <a:off x="6292387" y="3622876"/>
            <a:ext cx="2162919" cy="17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B9C599-736A-42AB-BE3B-16A5F33F5558}"/>
              </a:ext>
            </a:extLst>
          </p:cNvPr>
          <p:cNvSpPr/>
          <p:nvPr/>
        </p:nvSpPr>
        <p:spPr>
          <a:xfrm>
            <a:off x="6062596" y="4722471"/>
            <a:ext cx="2311688" cy="1318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2CF7C-F07D-4AE1-928D-413BBC4382E8}"/>
              </a:ext>
            </a:extLst>
          </p:cNvPr>
          <p:cNvSpPr/>
          <p:nvPr/>
        </p:nvSpPr>
        <p:spPr>
          <a:xfrm>
            <a:off x="6062596" y="2592729"/>
            <a:ext cx="1293115" cy="729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1F0A5A3-2479-4B81-B86B-5DF2A7EEC64A}"/>
              </a:ext>
            </a:extLst>
          </p:cNvPr>
          <p:cNvSpPr/>
          <p:nvPr/>
        </p:nvSpPr>
        <p:spPr>
          <a:xfrm>
            <a:off x="6724891" y="1053296"/>
            <a:ext cx="156258" cy="131083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90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FF9A-58BD-BA4F-B807-9902A9B7A623}"/>
              </a:ext>
            </a:extLst>
          </p:cNvPr>
          <p:cNvSpPr>
            <a:spLocks noGrp="1"/>
          </p:cNvSpPr>
          <p:nvPr>
            <p:ph type="title"/>
          </p:nvPr>
        </p:nvSpPr>
        <p:spPr>
          <a:xfrm>
            <a:off x="677334" y="609600"/>
            <a:ext cx="8596668" cy="1320800"/>
          </a:xfrm>
        </p:spPr>
        <p:txBody>
          <a:bodyPr anchor="t">
            <a:normAutofit/>
          </a:bodyPr>
          <a:lstStyle/>
          <a:p>
            <a:r>
              <a:rPr lang="en-US" dirty="0"/>
              <a:t>SQL Severs Syntax</a:t>
            </a:r>
          </a:p>
        </p:txBody>
      </p:sp>
      <p:pic>
        <p:nvPicPr>
          <p:cNvPr id="4" name="Picture 3" descr="Table&#10;&#10;Description automatically generated">
            <a:extLst>
              <a:ext uri="{FF2B5EF4-FFF2-40B4-BE49-F238E27FC236}">
                <a16:creationId xmlns:a16="http://schemas.microsoft.com/office/drawing/2014/main" id="{2842A4AE-223A-4587-B727-B4F98998E22C}"/>
              </a:ext>
            </a:extLst>
          </p:cNvPr>
          <p:cNvPicPr>
            <a:picLocks noChangeAspect="1"/>
          </p:cNvPicPr>
          <p:nvPr/>
        </p:nvPicPr>
        <p:blipFill rotWithShape="1">
          <a:blip r:embed="rId2">
            <a:extLst>
              <a:ext uri="{28A0092B-C50C-407E-A947-70E740481C1C}">
                <a14:useLocalDpi xmlns:a14="http://schemas.microsoft.com/office/drawing/2010/main" val="0"/>
              </a:ext>
            </a:extLst>
          </a:blip>
          <a:srcRect t="4307" b="7759"/>
          <a:stretch/>
        </p:blipFill>
        <p:spPr>
          <a:xfrm>
            <a:off x="4857451" y="2159331"/>
            <a:ext cx="4415050" cy="3882362"/>
          </a:xfrm>
          <a:prstGeom prst="rect">
            <a:avLst/>
          </a:prstGeom>
        </p:spPr>
      </p:pic>
      <p:graphicFrame>
        <p:nvGraphicFramePr>
          <p:cNvPr id="5" name="Content Placeholder 2">
            <a:extLst>
              <a:ext uri="{FF2B5EF4-FFF2-40B4-BE49-F238E27FC236}">
                <a16:creationId xmlns:a16="http://schemas.microsoft.com/office/drawing/2014/main" id="{5F79D368-0BB2-42B1-85AD-5A352CB140BE}"/>
              </a:ext>
            </a:extLst>
          </p:cNvPr>
          <p:cNvGraphicFramePr>
            <a:graphicFrameLocks noGrp="1"/>
          </p:cNvGraphicFramePr>
          <p:nvPr>
            <p:ph idx="1"/>
            <p:extLst>
              <p:ext uri="{D42A27DB-BD31-4B8C-83A1-F6EECF244321}">
                <p14:modId xmlns:p14="http://schemas.microsoft.com/office/powerpoint/2010/main" val="1935148691"/>
              </p:ext>
            </p:extLst>
          </p:nvPr>
        </p:nvGraphicFramePr>
        <p:xfrm>
          <a:off x="677334" y="2160589"/>
          <a:ext cx="395734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A572A9D3-1A3D-4292-9E3D-30A5E72D21E9}"/>
              </a:ext>
            </a:extLst>
          </p:cNvPr>
          <p:cNvSpPr txBox="1"/>
          <p:nvPr/>
        </p:nvSpPr>
        <p:spPr>
          <a:xfrm>
            <a:off x="4701209" y="6150573"/>
            <a:ext cx="6096946" cy="507831"/>
          </a:xfrm>
          <a:prstGeom prst="rect">
            <a:avLst/>
          </a:prstGeom>
          <a:noFill/>
        </p:spPr>
        <p:txBody>
          <a:bodyPr wrap="square">
            <a:spAutoFit/>
          </a:bodyPr>
          <a:lstStyle/>
          <a:p>
            <a:r>
              <a:rPr lang="en-US" sz="900" dirty="0">
                <a:effectLst/>
              </a:rPr>
              <a:t>Kumar, M. Sandeep, and Prabhu .J. “Comparison of </a:t>
            </a:r>
            <a:r>
              <a:rPr lang="en-US" sz="900" dirty="0" err="1">
                <a:effectLst/>
              </a:rPr>
              <a:t>Nosql</a:t>
            </a:r>
            <a:r>
              <a:rPr lang="en-US" sz="900" dirty="0">
                <a:effectLst/>
              </a:rPr>
              <a:t> Database and Traditional Database-an Emphatic Analysis.” </a:t>
            </a:r>
            <a:r>
              <a:rPr lang="en-US" sz="900" i="1" dirty="0">
                <a:effectLst/>
              </a:rPr>
              <a:t>JOIV : International Journal on Informatics Visualization</a:t>
            </a:r>
            <a:r>
              <a:rPr lang="en-US" sz="900" dirty="0">
                <a:effectLst/>
              </a:rPr>
              <a:t>, vol. 2, no. 2, 2018, p. 51., https://doi.org/10.30630/joiv.2.2.58. </a:t>
            </a:r>
          </a:p>
        </p:txBody>
      </p:sp>
    </p:spTree>
    <p:extLst>
      <p:ext uri="{BB962C8B-B14F-4D97-AF65-F5344CB8AC3E}">
        <p14:creationId xmlns:p14="http://schemas.microsoft.com/office/powerpoint/2010/main" val="203945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81325-8DEB-4A80-BF58-C1461ED4531C}"/>
              </a:ext>
            </a:extLst>
          </p:cNvPr>
          <p:cNvSpPr>
            <a:spLocks noGrp="1"/>
          </p:cNvSpPr>
          <p:nvPr>
            <p:ph type="title"/>
          </p:nvPr>
        </p:nvSpPr>
        <p:spPr/>
        <p:txBody>
          <a:bodyPr/>
          <a:lstStyle/>
          <a:p>
            <a:r>
              <a:rPr lang="en-US"/>
              <a:t>Interface</a:t>
            </a:r>
            <a:br>
              <a:rPr lang="en-US"/>
            </a:br>
            <a:endParaRPr lang="en-US"/>
          </a:p>
        </p:txBody>
      </p:sp>
      <p:pic>
        <p:nvPicPr>
          <p:cNvPr id="4" name="Content Placeholder 4" descr="Graphical user interface, application, Word&#10;&#10;Description automatically generated">
            <a:extLst>
              <a:ext uri="{FF2B5EF4-FFF2-40B4-BE49-F238E27FC236}">
                <a16:creationId xmlns:a16="http://schemas.microsoft.com/office/drawing/2014/main" id="{82ACEC8A-AA3C-42FA-8F90-677E83237BA8}"/>
              </a:ext>
            </a:extLst>
          </p:cNvPr>
          <p:cNvPicPr>
            <a:picLocks noGrp="1" noChangeAspect="1"/>
          </p:cNvPicPr>
          <p:nvPr>
            <p:ph idx="1"/>
          </p:nvPr>
        </p:nvPicPr>
        <p:blipFill>
          <a:blip r:embed="rId2"/>
          <a:stretch>
            <a:fillRect/>
          </a:stretch>
        </p:blipFill>
        <p:spPr>
          <a:xfrm>
            <a:off x="1849781" y="2160588"/>
            <a:ext cx="6252475" cy="388143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6648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09F2-7292-4E8D-9B2E-9CECFC4C8B50}"/>
              </a:ext>
            </a:extLst>
          </p:cNvPr>
          <p:cNvSpPr>
            <a:spLocks noGrp="1"/>
          </p:cNvSpPr>
          <p:nvPr>
            <p:ph type="title"/>
          </p:nvPr>
        </p:nvSpPr>
        <p:spPr>
          <a:xfrm>
            <a:off x="676746" y="609600"/>
            <a:ext cx="3729076" cy="1320800"/>
          </a:xfrm>
        </p:spPr>
        <p:txBody>
          <a:bodyPr anchor="ctr">
            <a:normAutofit/>
          </a:bodyPr>
          <a:lstStyle/>
          <a:p>
            <a:r>
              <a:rPr lang="en-US"/>
              <a:t>Today’s Data</a:t>
            </a:r>
          </a:p>
        </p:txBody>
      </p:sp>
      <p:sp>
        <p:nvSpPr>
          <p:cNvPr id="3" name="Content Placeholder 2">
            <a:extLst>
              <a:ext uri="{FF2B5EF4-FFF2-40B4-BE49-F238E27FC236}">
                <a16:creationId xmlns:a16="http://schemas.microsoft.com/office/drawing/2014/main" id="{8A8ED1DD-0A3D-46D9-8BF6-AC155CEC68DD}"/>
              </a:ext>
            </a:extLst>
          </p:cNvPr>
          <p:cNvSpPr>
            <a:spLocks noGrp="1"/>
          </p:cNvSpPr>
          <p:nvPr>
            <p:ph idx="1"/>
          </p:nvPr>
        </p:nvSpPr>
        <p:spPr>
          <a:xfrm>
            <a:off x="685167" y="2160589"/>
            <a:ext cx="3720916" cy="3560733"/>
          </a:xfrm>
        </p:spPr>
        <p:txBody>
          <a:bodyPr>
            <a:normAutofit/>
          </a:bodyPr>
          <a:lstStyle/>
          <a:p>
            <a:endParaRPr lang="en-US" b="0" i="0" u="none" strike="noStrike" baseline="0">
              <a:latin typeface="Century Gothic" panose="020B0502020202020204" pitchFamily="34" charset="0"/>
            </a:endParaRPr>
          </a:p>
          <a:p>
            <a:r>
              <a:rPr lang="en-US" b="1" i="0" u="none" strike="noStrike" baseline="0">
                <a:latin typeface="Century Gothic" panose="020B0502020202020204" pitchFamily="34" charset="0"/>
              </a:rPr>
              <a:t>Our World in Data (owid) </a:t>
            </a:r>
            <a:r>
              <a:rPr lang="en-US" b="0" i="0" u="none" strike="noStrike" baseline="0">
                <a:latin typeface="Century Gothic" panose="020B0502020202020204" pitchFamily="34" charset="0"/>
              </a:rPr>
              <a:t>on COVID by country and by continent</a:t>
            </a:r>
          </a:p>
          <a:p>
            <a:pPr lvl="1"/>
            <a:r>
              <a:rPr lang="en-US" b="0" i="0" u="none" strike="noStrike" baseline="0">
                <a:latin typeface="Century Gothic" panose="020B0502020202020204" pitchFamily="34" charset="0"/>
              </a:rPr>
              <a:t>https://ourworldindata.org/</a:t>
            </a:r>
          </a:p>
          <a:p>
            <a:r>
              <a:rPr lang="en-US" b="0" i="0" u="none" strike="noStrike" baseline="0">
                <a:latin typeface="Century Gothic" panose="020B0502020202020204" pitchFamily="34" charset="0"/>
              </a:rPr>
              <a:t>World Stability index data from </a:t>
            </a:r>
            <a:r>
              <a:rPr lang="en-US" b="1" i="0" u="none" strike="noStrike" baseline="0">
                <a:latin typeface="Century Gothic" panose="020B0502020202020204" pitchFamily="34" charset="0"/>
              </a:rPr>
              <a:t>Fund for Peace</a:t>
            </a:r>
          </a:p>
          <a:p>
            <a:pPr lvl="1"/>
            <a:r>
              <a:rPr lang="en-US" b="0" i="0" u="none" strike="noStrike" baseline="0">
                <a:latin typeface="Century Gothic" panose="020B0502020202020204" pitchFamily="34" charset="0"/>
              </a:rPr>
              <a:t>https://fundforpeace.org/</a:t>
            </a:r>
          </a:p>
          <a:p>
            <a:endParaRPr lang="en-US" b="0" i="0" u="none" strike="noStrike" baseline="0">
              <a:latin typeface="Century Gothic" panose="020B0502020202020204" pitchFamily="34" charset="0"/>
            </a:endParaRPr>
          </a:p>
          <a:p>
            <a:endParaRPr lang="en-US"/>
          </a:p>
        </p:txBody>
      </p:sp>
      <p:pic>
        <p:nvPicPr>
          <p:cNvPr id="5" name="Picture 4">
            <a:extLst>
              <a:ext uri="{FF2B5EF4-FFF2-40B4-BE49-F238E27FC236}">
                <a16:creationId xmlns:a16="http://schemas.microsoft.com/office/drawing/2014/main" id="{B37D727A-A4C3-48F4-A4CA-012EE79A481D}"/>
              </a:ext>
            </a:extLst>
          </p:cNvPr>
          <p:cNvPicPr>
            <a:picLocks noChangeAspect="1"/>
          </p:cNvPicPr>
          <p:nvPr/>
        </p:nvPicPr>
        <p:blipFill>
          <a:blip r:embed="rId2"/>
          <a:stretch>
            <a:fillRect/>
          </a:stretch>
        </p:blipFill>
        <p:spPr>
          <a:xfrm>
            <a:off x="4654035" y="1560019"/>
            <a:ext cx="4602747" cy="3233430"/>
          </a:xfrm>
          <a:prstGeom prst="rect">
            <a:avLst/>
          </a:prstGeom>
        </p:spPr>
      </p:pic>
      <p:sp>
        <p:nvSpPr>
          <p:cNvPr id="27" name="TextBox 26">
            <a:extLst>
              <a:ext uri="{FF2B5EF4-FFF2-40B4-BE49-F238E27FC236}">
                <a16:creationId xmlns:a16="http://schemas.microsoft.com/office/drawing/2014/main" id="{3B09AA03-546A-4583-B09C-39E4B6D5389A}"/>
              </a:ext>
            </a:extLst>
          </p:cNvPr>
          <p:cNvSpPr txBox="1"/>
          <p:nvPr/>
        </p:nvSpPr>
        <p:spPr>
          <a:xfrm>
            <a:off x="6711699" y="4793449"/>
            <a:ext cx="2591327" cy="215444"/>
          </a:xfrm>
          <a:prstGeom prst="rect">
            <a:avLst/>
          </a:prstGeom>
          <a:noFill/>
        </p:spPr>
        <p:txBody>
          <a:bodyPr wrap="square">
            <a:spAutoFit/>
          </a:bodyPr>
          <a:lstStyle/>
          <a:p>
            <a:r>
              <a:rPr lang="en-US" sz="800" dirty="0"/>
              <a:t>https://en.wikipedia.org/wiki/Fragile_States_Index</a:t>
            </a:r>
          </a:p>
        </p:txBody>
      </p:sp>
    </p:spTree>
    <p:extLst>
      <p:ext uri="{BB962C8B-B14F-4D97-AF65-F5344CB8AC3E}">
        <p14:creationId xmlns:p14="http://schemas.microsoft.com/office/powerpoint/2010/main" val="2471509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971E0E-6717-4EDB-A19C-D3A01F12FEF7}"/>
              </a:ext>
            </a:extLst>
          </p:cNvPr>
          <p:cNvPicPr>
            <a:picLocks noChangeAspect="1"/>
          </p:cNvPicPr>
          <p:nvPr/>
        </p:nvPicPr>
        <p:blipFill rotWithShape="1">
          <a:blip r:embed="rId3"/>
          <a:srcRect l="3284" t="23103" r="5807"/>
          <a:stretch/>
        </p:blipFill>
        <p:spPr>
          <a:xfrm>
            <a:off x="20" y="10"/>
            <a:ext cx="12191980" cy="6857990"/>
          </a:xfrm>
          <a:prstGeom prst="rect">
            <a:avLst/>
          </a:prstGeom>
        </p:spPr>
      </p:pic>
      <p:sp>
        <p:nvSpPr>
          <p:cNvPr id="2" name="Title 1">
            <a:extLst>
              <a:ext uri="{FF2B5EF4-FFF2-40B4-BE49-F238E27FC236}">
                <a16:creationId xmlns:a16="http://schemas.microsoft.com/office/drawing/2014/main" id="{D8274EE2-56B8-1F46-9C50-8DE61E8CB0E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t>Basic SQL Commands</a:t>
            </a:r>
            <a:endParaRPr lang="en-US" sz="6600"/>
          </a:p>
        </p:txBody>
      </p:sp>
    </p:spTree>
    <p:extLst>
      <p:ext uri="{BB962C8B-B14F-4D97-AF65-F5344CB8AC3E}">
        <p14:creationId xmlns:p14="http://schemas.microsoft.com/office/powerpoint/2010/main" val="204311732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C009-6268-4C49-B15A-EE340DD2D7C0}"/>
              </a:ext>
            </a:extLst>
          </p:cNvPr>
          <p:cNvSpPr>
            <a:spLocks noGrp="1"/>
          </p:cNvSpPr>
          <p:nvPr>
            <p:ph type="title"/>
          </p:nvPr>
        </p:nvSpPr>
        <p:spPr/>
        <p:txBody>
          <a:bodyPr/>
          <a:lstStyle/>
          <a:p>
            <a:r>
              <a:rPr lang="en-US"/>
              <a:t>Demo Agenda</a:t>
            </a:r>
          </a:p>
        </p:txBody>
      </p:sp>
      <p:sp>
        <p:nvSpPr>
          <p:cNvPr id="3" name="Content Placeholder 2">
            <a:extLst>
              <a:ext uri="{FF2B5EF4-FFF2-40B4-BE49-F238E27FC236}">
                <a16:creationId xmlns:a16="http://schemas.microsoft.com/office/drawing/2014/main" id="{3E235669-FAFC-48DC-AA58-2DDBF0897029}"/>
              </a:ext>
            </a:extLst>
          </p:cNvPr>
          <p:cNvSpPr>
            <a:spLocks noGrp="1"/>
          </p:cNvSpPr>
          <p:nvPr>
            <p:ph idx="1"/>
          </p:nvPr>
        </p:nvSpPr>
        <p:spPr/>
        <p:txBody>
          <a:bodyPr>
            <a:normAutofit/>
          </a:bodyPr>
          <a:lstStyle/>
          <a:p>
            <a:r>
              <a:rPr lang="en-US">
                <a:solidFill>
                  <a:srgbClr val="404040"/>
                </a:solidFill>
                <a:latin typeface="Century Gothic" panose="020B0502020202020204" pitchFamily="34" charset="0"/>
              </a:rPr>
              <a:t>Import</a:t>
            </a:r>
            <a:r>
              <a:rPr lang="en-US" sz="1800" b="0" i="0" u="none" strike="noStrike" baseline="0">
                <a:solidFill>
                  <a:srgbClr val="404040"/>
                </a:solidFill>
                <a:latin typeface="Century Gothic" panose="020B0502020202020204" pitchFamily="34" charset="0"/>
              </a:rPr>
              <a:t> a data table called Covid_Data that </a:t>
            </a:r>
            <a:r>
              <a:rPr lang="en-US">
                <a:solidFill>
                  <a:srgbClr val="404040"/>
                </a:solidFill>
                <a:latin typeface="Century Gothic" panose="020B0502020202020204" pitchFamily="34" charset="0"/>
              </a:rPr>
              <a:t>has </a:t>
            </a:r>
            <a:r>
              <a:rPr lang="en-US" sz="1800" b="1" i="0" u="none" strike="noStrike" baseline="0">
                <a:solidFill>
                  <a:srgbClr val="404040"/>
                </a:solidFill>
                <a:latin typeface="Century Gothic" panose="020B0502020202020204" pitchFamily="34" charset="0"/>
              </a:rPr>
              <a:t>Our World in Data (owid) </a:t>
            </a:r>
            <a:r>
              <a:rPr lang="en-US" sz="1800" b="0" i="0" u="none" strike="noStrike" baseline="0">
                <a:solidFill>
                  <a:srgbClr val="404040"/>
                </a:solidFill>
                <a:latin typeface="Century Gothic" panose="020B0502020202020204" pitchFamily="34" charset="0"/>
              </a:rPr>
              <a:t>on COVID by country and by continent </a:t>
            </a:r>
          </a:p>
          <a:p>
            <a:r>
              <a:rPr lang="en-US" sz="1800" b="0" i="0" u="none" strike="noStrike" baseline="0">
                <a:solidFill>
                  <a:srgbClr val="404040"/>
                </a:solidFill>
                <a:latin typeface="Century Gothic" panose="020B0502020202020204" pitchFamily="34" charset="0"/>
              </a:rPr>
              <a:t>Query using the SELECT statement</a:t>
            </a:r>
          </a:p>
          <a:p>
            <a:r>
              <a:rPr lang="en-US" sz="1800" b="0" i="0" u="none" strike="noStrike" baseline="0">
                <a:solidFill>
                  <a:srgbClr val="404040"/>
                </a:solidFill>
                <a:latin typeface="Century Gothic" panose="020B0502020202020204" pitchFamily="34" charset="0"/>
              </a:rPr>
              <a:t>Filter </a:t>
            </a:r>
            <a:r>
              <a:rPr lang="en-US">
                <a:solidFill>
                  <a:srgbClr val="404040"/>
                </a:solidFill>
                <a:latin typeface="Century Gothic" panose="020B0502020202020204" pitchFamily="34" charset="0"/>
              </a:rPr>
              <a:t>a </a:t>
            </a:r>
            <a:r>
              <a:rPr lang="en-US" sz="1800" b="0" i="0" u="none" strike="noStrike" baseline="0">
                <a:solidFill>
                  <a:srgbClr val="404040"/>
                </a:solidFill>
                <a:latin typeface="Century Gothic" panose="020B0502020202020204" pitchFamily="34" charset="0"/>
              </a:rPr>
              <a:t>query using the WHERE clause</a:t>
            </a:r>
          </a:p>
          <a:p>
            <a:r>
              <a:rPr lang="en-US" sz="1800" b="0" i="0" u="none" strike="noStrike" baseline="0">
                <a:solidFill>
                  <a:srgbClr val="404040"/>
                </a:solidFill>
                <a:latin typeface="Century Gothic" panose="020B0502020202020204" pitchFamily="34" charset="0"/>
              </a:rPr>
              <a:t>Create data table called Stability_Data</a:t>
            </a:r>
          </a:p>
          <a:p>
            <a:r>
              <a:rPr lang="en-US" sz="1800" b="0" i="0" u="none" strike="noStrike" baseline="0">
                <a:solidFill>
                  <a:srgbClr val="404040"/>
                </a:solidFill>
                <a:latin typeface="Century Gothic" panose="020B0502020202020204" pitchFamily="34" charset="0"/>
              </a:rPr>
              <a:t>Insert World Stability index data from </a:t>
            </a:r>
            <a:r>
              <a:rPr lang="en-US" sz="1800" b="1" i="0" u="none" strike="noStrike" baseline="0">
                <a:solidFill>
                  <a:srgbClr val="404040"/>
                </a:solidFill>
                <a:latin typeface="Century Gothic" panose="020B0502020202020204" pitchFamily="34" charset="0"/>
              </a:rPr>
              <a:t>Fund for Peace</a:t>
            </a:r>
          </a:p>
          <a:p>
            <a:pPr lvl="1"/>
            <a:r>
              <a:rPr lang="en-US" b="0" i="0" u="none" strike="noStrike" baseline="0">
                <a:solidFill>
                  <a:srgbClr val="404040"/>
                </a:solidFill>
                <a:latin typeface="Century Gothic" panose="020B0502020202020204" pitchFamily="34" charset="0"/>
              </a:rPr>
              <a:t>Entry data is provided</a:t>
            </a:r>
          </a:p>
          <a:p>
            <a:r>
              <a:rPr lang="en-US" sz="1800" b="0" i="0" u="none" strike="noStrike" baseline="0">
                <a:solidFill>
                  <a:srgbClr val="404040"/>
                </a:solidFill>
                <a:latin typeface="Century Gothic" panose="020B0502020202020204" pitchFamily="34" charset="0"/>
              </a:rPr>
              <a:t>Relate the two tables using the JOIN connector</a:t>
            </a:r>
          </a:p>
          <a:p>
            <a:r>
              <a:rPr lang="en-US">
                <a:solidFill>
                  <a:srgbClr val="404040"/>
                </a:solidFill>
                <a:latin typeface="Century Gothic" panose="020B0502020202020204" pitchFamily="34" charset="0"/>
              </a:rPr>
              <a:t>Aggregate Functions</a:t>
            </a:r>
            <a:endParaRPr lang="en-US" sz="1800" b="0" i="0" u="none" strike="noStrike" baseline="0">
              <a:solidFill>
                <a:srgbClr val="404040"/>
              </a:solidFill>
              <a:latin typeface="Century Gothic" panose="020B0502020202020204" pitchFamily="34" charset="0"/>
            </a:endParaRPr>
          </a:p>
        </p:txBody>
      </p:sp>
    </p:spTree>
    <p:extLst>
      <p:ext uri="{BB962C8B-B14F-4D97-AF65-F5344CB8AC3E}">
        <p14:creationId xmlns:p14="http://schemas.microsoft.com/office/powerpoint/2010/main" val="162116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 name="Straight Connector 20">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3D4D484-E33B-E34D-805F-400495C1B5BF}"/>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Import CSV</a:t>
            </a:r>
          </a:p>
        </p:txBody>
      </p:sp>
      <p:pic>
        <p:nvPicPr>
          <p:cNvPr id="15" name="Picture 14" descr="Graphical user interface, table&#10;&#10;Description automatically generated">
            <a:extLst>
              <a:ext uri="{FF2B5EF4-FFF2-40B4-BE49-F238E27FC236}">
                <a16:creationId xmlns:a16="http://schemas.microsoft.com/office/drawing/2014/main" id="{58CBB3EE-E98F-E044-8044-18317891B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1063279"/>
            <a:ext cx="4883927" cy="2734998"/>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FC120F10-2B47-2443-A22D-037FF0FCAC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0095" y="609600"/>
            <a:ext cx="2431272" cy="3642357"/>
          </a:xfrm>
          <a:prstGeom prst="rect">
            <a:avLst/>
          </a:prstGeom>
        </p:spPr>
      </p:pic>
    </p:spTree>
    <p:extLst>
      <p:ext uri="{BB962C8B-B14F-4D97-AF65-F5344CB8AC3E}">
        <p14:creationId xmlns:p14="http://schemas.microsoft.com/office/powerpoint/2010/main" val="2508861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5C0D4E5-18D4-F047-AD56-EB27E60559E3}"/>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Import CSV (cont.)</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2E36C18F-E690-614D-B7A4-8D8CCD5194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965" y="1069384"/>
            <a:ext cx="4883927" cy="2722789"/>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6EDB8C1D-284D-0345-8CEF-20F09BC52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461" y="1521494"/>
            <a:ext cx="3176540" cy="1818569"/>
          </a:xfrm>
          <a:prstGeom prst="rect">
            <a:avLst/>
          </a:prstGeom>
        </p:spPr>
      </p:pic>
    </p:spTree>
    <p:extLst>
      <p:ext uri="{BB962C8B-B14F-4D97-AF65-F5344CB8AC3E}">
        <p14:creationId xmlns:p14="http://schemas.microsoft.com/office/powerpoint/2010/main" val="372151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8B4265-3F8B-DB40-A4FE-399D39939A81}"/>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Import CSV (cont.)</a:t>
            </a:r>
          </a:p>
        </p:txBody>
      </p:sp>
      <p:pic>
        <p:nvPicPr>
          <p:cNvPr id="7" name="Picture 6" descr="Graphical user interface, application&#10;&#10;Description automatically generated">
            <a:extLst>
              <a:ext uri="{FF2B5EF4-FFF2-40B4-BE49-F238E27FC236}">
                <a16:creationId xmlns:a16="http://schemas.microsoft.com/office/drawing/2014/main" id="{B9CC4A66-8295-224E-98E1-3FD41ECAD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861817"/>
            <a:ext cx="4883927" cy="3137922"/>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2EF231AA-A1E7-9B48-AA59-002B7BC783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7461" y="1410315"/>
            <a:ext cx="3176540" cy="2040926"/>
          </a:xfrm>
          <a:prstGeom prst="rect">
            <a:avLst/>
          </a:prstGeom>
        </p:spPr>
      </p:pic>
    </p:spTree>
    <p:extLst>
      <p:ext uri="{BB962C8B-B14F-4D97-AF65-F5344CB8AC3E}">
        <p14:creationId xmlns:p14="http://schemas.microsoft.com/office/powerpoint/2010/main" val="3259725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DE9-1B9F-4C79-B24E-8ABAA2A1783A}"/>
              </a:ext>
            </a:extLst>
          </p:cNvPr>
          <p:cNvSpPr>
            <a:spLocks noGrp="1"/>
          </p:cNvSpPr>
          <p:nvPr>
            <p:ph type="title"/>
          </p:nvPr>
        </p:nvSpPr>
        <p:spPr/>
        <p:txBody>
          <a:bodyPr/>
          <a:lstStyle/>
          <a:p>
            <a:r>
              <a:rPr lang="en-US"/>
              <a:t>Before we start</a:t>
            </a:r>
          </a:p>
        </p:txBody>
      </p:sp>
      <p:sp>
        <p:nvSpPr>
          <p:cNvPr id="3" name="Content Placeholder 2">
            <a:extLst>
              <a:ext uri="{FF2B5EF4-FFF2-40B4-BE49-F238E27FC236}">
                <a16:creationId xmlns:a16="http://schemas.microsoft.com/office/drawing/2014/main" id="{38B343AC-FB55-482C-A835-F1178FA271BE}"/>
              </a:ext>
            </a:extLst>
          </p:cNvPr>
          <p:cNvSpPr>
            <a:spLocks noGrp="1"/>
          </p:cNvSpPr>
          <p:nvPr>
            <p:ph idx="1"/>
          </p:nvPr>
        </p:nvSpPr>
        <p:spPr/>
        <p:txBody>
          <a:bodyPr/>
          <a:lstStyle/>
          <a:p>
            <a:pPr>
              <a:buFont typeface="Wingdings" panose="05000000000000000000" pitchFamily="2" charset="2"/>
              <a:buChar char="Ø"/>
            </a:pPr>
            <a:r>
              <a:rPr lang="en-US">
                <a:solidFill>
                  <a:srgbClr val="404040"/>
                </a:solidFill>
                <a:latin typeface="Century Gothic" panose="020B0502020202020204" pitchFamily="34" charset="0"/>
              </a:rPr>
              <a:t>Download</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DbeaverSqliteGUI environment</a:t>
            </a:r>
          </a:p>
          <a:p>
            <a:pPr lvl="1">
              <a:buFont typeface="Wingdings" panose="05000000000000000000" pitchFamily="2" charset="2"/>
              <a:buChar char="Ø"/>
            </a:pPr>
            <a:r>
              <a:rPr lang="en-US" b="0" i="0" u="none" strike="noStrike" baseline="0">
                <a:solidFill>
                  <a:schemeClr val="tx1"/>
                </a:solidFill>
                <a:latin typeface="Century Gothic" panose="020B0502020202020204" pitchFamily="34" charset="0"/>
              </a:rPr>
              <a:t>https://dbeaver.io/</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Download and install Community version on local machine (installer available for Windows, Mac and Linux)</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Survey</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https://github.com/CMC-QCL/SQL</a:t>
            </a:r>
          </a:p>
          <a:p>
            <a:endParaRPr lang="en-US"/>
          </a:p>
        </p:txBody>
      </p:sp>
    </p:spTree>
    <p:extLst>
      <p:ext uri="{BB962C8B-B14F-4D97-AF65-F5344CB8AC3E}">
        <p14:creationId xmlns:p14="http://schemas.microsoft.com/office/powerpoint/2010/main" val="166351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CD77AD2-6316-EF4B-BE0B-1AD0C45D845D}"/>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7" name="Picture 6" descr="Graphical user interface, text, application&#10;&#10;Description automatically generated">
            <a:extLst>
              <a:ext uri="{FF2B5EF4-FFF2-40B4-BE49-F238E27FC236}">
                <a16:creationId xmlns:a16="http://schemas.microsoft.com/office/drawing/2014/main" id="{24E26ABF-20E0-764B-8C16-E07B21467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1298543"/>
            <a:ext cx="4029717" cy="2589092"/>
          </a:xfrm>
          <a:prstGeom prst="rect">
            <a:avLst/>
          </a:prstGeom>
        </p:spPr>
      </p:pic>
      <p:pic>
        <p:nvPicPr>
          <p:cNvPr id="5" name="Content Placeholder 4" descr="Graphical user interface, text, application&#10;&#10;Description automatically generated">
            <a:extLst>
              <a:ext uri="{FF2B5EF4-FFF2-40B4-BE49-F238E27FC236}">
                <a16:creationId xmlns:a16="http://schemas.microsoft.com/office/drawing/2014/main" id="{D0E19156-E0C3-BA47-A74C-CD624EC136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44284" y="1308617"/>
            <a:ext cx="4029717" cy="2568943"/>
          </a:xfrm>
          <a:prstGeom prst="rect">
            <a:avLst/>
          </a:prstGeom>
        </p:spPr>
      </p:pic>
    </p:spTree>
    <p:extLst>
      <p:ext uri="{BB962C8B-B14F-4D97-AF65-F5344CB8AC3E}">
        <p14:creationId xmlns:p14="http://schemas.microsoft.com/office/powerpoint/2010/main" val="503288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A1FFE04-4B8E-AB4D-A43F-3A3D046F85CD}"/>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Successful Import of CSV</a:t>
            </a:r>
          </a:p>
        </p:txBody>
      </p:sp>
      <p:pic>
        <p:nvPicPr>
          <p:cNvPr id="5" name="Content Placeholder 4" descr="Graphical user interface, application, table, Excel&#10;&#10;Description automatically generated">
            <a:extLst>
              <a:ext uri="{FF2B5EF4-FFF2-40B4-BE49-F238E27FC236}">
                <a16:creationId xmlns:a16="http://schemas.microsoft.com/office/drawing/2014/main" id="{B7F912C9-E91C-6E48-92CC-E0299C5DD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965" y="904551"/>
            <a:ext cx="4883927" cy="3052454"/>
          </a:xfrm>
          <a:prstGeom prst="rect">
            <a:avLst/>
          </a:prstGeom>
        </p:spPr>
      </p:pic>
      <p:pic>
        <p:nvPicPr>
          <p:cNvPr id="6" name="Content Placeholder 4" descr="Graphical user interface, text, application&#10;&#10;Description automatically generated">
            <a:extLst>
              <a:ext uri="{FF2B5EF4-FFF2-40B4-BE49-F238E27FC236}">
                <a16:creationId xmlns:a16="http://schemas.microsoft.com/office/drawing/2014/main" id="{1ADEE562-916E-4598-8E72-7F7ED8C5A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589" y="609600"/>
            <a:ext cx="1830284" cy="3642357"/>
          </a:xfrm>
          <a:prstGeom prst="rect">
            <a:avLst/>
          </a:prstGeom>
        </p:spPr>
      </p:pic>
    </p:spTree>
    <p:extLst>
      <p:ext uri="{BB962C8B-B14F-4D97-AF65-F5344CB8AC3E}">
        <p14:creationId xmlns:p14="http://schemas.microsoft.com/office/powerpoint/2010/main" val="4181149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a:xfrm>
            <a:off x="677334" y="609600"/>
            <a:ext cx="5222281" cy="1320800"/>
          </a:xfrm>
        </p:spPr>
        <p:txBody>
          <a:bodyPr>
            <a:normAutofit/>
          </a:bodyPr>
          <a:lstStyle/>
          <a:p>
            <a:r>
              <a:rPr lang="en-US"/>
              <a:t>Select </a:t>
            </a:r>
          </a:p>
        </p:txBody>
      </p:sp>
      <p:sp>
        <p:nvSpPr>
          <p:cNvPr id="21"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3D9F72A-211A-4AE2-8D56-F4C7EC2337BD}"/>
              </a:ext>
            </a:extLst>
          </p:cNvPr>
          <p:cNvSpPr>
            <a:spLocks noGrp="1"/>
          </p:cNvSpPr>
          <p:nvPr>
            <p:ph idx="1"/>
          </p:nvPr>
        </p:nvSpPr>
        <p:spPr>
          <a:xfrm>
            <a:off x="681001" y="2160589"/>
            <a:ext cx="5211607" cy="3880773"/>
          </a:xfrm>
        </p:spPr>
        <p:txBody>
          <a:bodyPr>
            <a:normAutofit/>
          </a:bodyPr>
          <a:lstStyle/>
          <a:p>
            <a:r>
              <a:rPr lang="en-US"/>
              <a:t>select * from covid_data_csv</a:t>
            </a:r>
          </a:p>
          <a:p>
            <a:pPr lvl="1"/>
            <a:r>
              <a:rPr lang="en-US"/>
              <a:t>Will show all the data within the table due to the wildcard</a:t>
            </a:r>
          </a:p>
          <a:p>
            <a:pPr lvl="2"/>
            <a:r>
              <a:rPr lang="en-US"/>
              <a:t>How many rows?</a:t>
            </a:r>
          </a:p>
          <a:p>
            <a:pPr lvl="2"/>
            <a:r>
              <a:rPr lang="en-US"/>
              <a:t>How many attributes? </a:t>
            </a:r>
          </a:p>
          <a:p>
            <a:r>
              <a:rPr lang="en-US"/>
              <a:t>select country, population, total_cases from covid_data_csv </a:t>
            </a:r>
          </a:p>
          <a:p>
            <a:pPr lvl="1"/>
            <a:r>
              <a:rPr lang="en-US"/>
              <a:t>Will show the columns that we like to see only</a:t>
            </a:r>
          </a:p>
        </p:txBody>
      </p:sp>
      <p:pic>
        <p:nvPicPr>
          <p:cNvPr id="9" name="Picture 8" descr="Table&#10;&#10;Description automatically generated">
            <a:extLst>
              <a:ext uri="{FF2B5EF4-FFF2-40B4-BE49-F238E27FC236}">
                <a16:creationId xmlns:a16="http://schemas.microsoft.com/office/drawing/2014/main" id="{31D4672D-D542-6240-BF95-52209F23B2BD}"/>
              </a:ext>
            </a:extLst>
          </p:cNvPr>
          <p:cNvPicPr>
            <a:picLocks noChangeAspect="1"/>
          </p:cNvPicPr>
          <p:nvPr/>
        </p:nvPicPr>
        <p:blipFill rotWithShape="1">
          <a:blip r:embed="rId3">
            <a:extLst>
              <a:ext uri="{28A0092B-C50C-407E-A947-70E740481C1C}">
                <a14:useLocalDpi xmlns:a14="http://schemas.microsoft.com/office/drawing/2010/main" val="0"/>
              </a:ext>
            </a:extLst>
          </a:blip>
          <a:srcRect r="588" b="-1"/>
          <a:stretch/>
        </p:blipFill>
        <p:spPr>
          <a:xfrm>
            <a:off x="6129405" y="609600"/>
            <a:ext cx="3144597" cy="2601747"/>
          </a:xfrm>
          <a:prstGeom prst="rect">
            <a:avLst/>
          </a:prstGeom>
        </p:spPr>
      </p:pic>
      <p:pic>
        <p:nvPicPr>
          <p:cNvPr id="11" name="Picture 10" descr="Graphical user interface, table&#10;&#10;Description automatically generated">
            <a:extLst>
              <a:ext uri="{FF2B5EF4-FFF2-40B4-BE49-F238E27FC236}">
                <a16:creationId xmlns:a16="http://schemas.microsoft.com/office/drawing/2014/main" id="{191E860E-C56C-F143-864B-674042D88981}"/>
              </a:ext>
            </a:extLst>
          </p:cNvPr>
          <p:cNvPicPr>
            <a:picLocks noChangeAspect="1"/>
          </p:cNvPicPr>
          <p:nvPr/>
        </p:nvPicPr>
        <p:blipFill rotWithShape="1">
          <a:blip r:embed="rId4">
            <a:extLst>
              <a:ext uri="{28A0092B-C50C-407E-A947-70E740481C1C}">
                <a14:useLocalDpi xmlns:a14="http://schemas.microsoft.com/office/drawing/2010/main" val="0"/>
              </a:ext>
            </a:extLst>
          </a:blip>
          <a:srcRect r="889" b="-2"/>
          <a:stretch/>
        </p:blipFill>
        <p:spPr>
          <a:xfrm>
            <a:off x="6129405" y="3439947"/>
            <a:ext cx="3144597" cy="2601746"/>
          </a:xfrm>
          <a:prstGeom prst="rect">
            <a:avLst/>
          </a:prstGeom>
        </p:spPr>
      </p:pic>
    </p:spTree>
    <p:extLst>
      <p:ext uri="{BB962C8B-B14F-4D97-AF65-F5344CB8AC3E}">
        <p14:creationId xmlns:p14="http://schemas.microsoft.com/office/powerpoint/2010/main" val="1688164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F05B-5232-4E28-853C-8E708B2968F8}"/>
              </a:ext>
            </a:extLst>
          </p:cNvPr>
          <p:cNvSpPr>
            <a:spLocks noGrp="1"/>
          </p:cNvSpPr>
          <p:nvPr>
            <p:ph type="title"/>
          </p:nvPr>
        </p:nvSpPr>
        <p:spPr>
          <a:xfrm>
            <a:off x="675065" y="609600"/>
            <a:ext cx="2930518" cy="1320800"/>
          </a:xfrm>
        </p:spPr>
        <p:txBody>
          <a:bodyPr anchor="ctr">
            <a:normAutofit/>
          </a:bodyPr>
          <a:lstStyle/>
          <a:p>
            <a:r>
              <a:rPr lang="en-US"/>
              <a:t>Where and Order by</a:t>
            </a:r>
          </a:p>
        </p:txBody>
      </p:sp>
      <p:sp>
        <p:nvSpPr>
          <p:cNvPr id="3" name="Content Placeholder 2">
            <a:extLst>
              <a:ext uri="{FF2B5EF4-FFF2-40B4-BE49-F238E27FC236}">
                <a16:creationId xmlns:a16="http://schemas.microsoft.com/office/drawing/2014/main" id="{46B36CA1-C274-4F92-9D96-6B7D683BD844}"/>
              </a:ext>
            </a:extLst>
          </p:cNvPr>
          <p:cNvSpPr>
            <a:spLocks noGrp="1"/>
          </p:cNvSpPr>
          <p:nvPr>
            <p:ph idx="1"/>
          </p:nvPr>
        </p:nvSpPr>
        <p:spPr>
          <a:xfrm>
            <a:off x="671361" y="2160589"/>
            <a:ext cx="2930517" cy="3880773"/>
          </a:xfrm>
        </p:spPr>
        <p:txBody>
          <a:bodyPr>
            <a:normAutofit/>
          </a:bodyPr>
          <a:lstStyle/>
          <a:p>
            <a:pPr>
              <a:lnSpc>
                <a:spcPct val="90000"/>
              </a:lnSpc>
            </a:pPr>
            <a:r>
              <a:rPr lang="en-US"/>
              <a:t>select country, continent, population, total_cases from covid_data_csv where continent = ‘South America’</a:t>
            </a:r>
          </a:p>
          <a:p>
            <a:pPr>
              <a:lnSpc>
                <a:spcPct val="90000"/>
              </a:lnSpc>
            </a:pPr>
            <a:r>
              <a:rPr lang="en-US"/>
              <a:t>select country, continent, population, total_cases from covid_data_csv where continent = ‘South America’ order by total_cases desc</a:t>
            </a:r>
          </a:p>
          <a:p>
            <a:pPr lvl="1">
              <a:lnSpc>
                <a:spcPct val="90000"/>
              </a:lnSpc>
            </a:pPr>
            <a:r>
              <a:rPr lang="en-US"/>
              <a:t>Default is asc</a:t>
            </a:r>
          </a:p>
        </p:txBody>
      </p:sp>
      <p:pic>
        <p:nvPicPr>
          <p:cNvPr id="5" name="Picture 4" descr="Graphical user interface&#10;&#10;Description automatically generated with medium confidence">
            <a:extLst>
              <a:ext uri="{FF2B5EF4-FFF2-40B4-BE49-F238E27FC236}">
                <a16:creationId xmlns:a16="http://schemas.microsoft.com/office/drawing/2014/main" id="{6D0C21A3-9F81-4F42-8881-531BF74513E7}"/>
              </a:ext>
            </a:extLst>
          </p:cNvPr>
          <p:cNvPicPr>
            <a:picLocks noChangeAspect="1"/>
          </p:cNvPicPr>
          <p:nvPr/>
        </p:nvPicPr>
        <p:blipFill rotWithShape="1">
          <a:blip r:embed="rId2">
            <a:extLst>
              <a:ext uri="{28A0092B-C50C-407E-A947-70E740481C1C}">
                <a14:useLocalDpi xmlns:a14="http://schemas.microsoft.com/office/drawing/2010/main" val="0"/>
              </a:ext>
            </a:extLst>
          </a:blip>
          <a:srcRect r="588" b="-1"/>
          <a:stretch/>
        </p:blipFill>
        <p:spPr>
          <a:xfrm>
            <a:off x="4992623" y="609600"/>
            <a:ext cx="3144589" cy="2601747"/>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A751F3AE-2D59-0D4E-97B2-E79118151B84}"/>
              </a:ext>
            </a:extLst>
          </p:cNvPr>
          <p:cNvPicPr>
            <a:picLocks noChangeAspect="1"/>
          </p:cNvPicPr>
          <p:nvPr/>
        </p:nvPicPr>
        <p:blipFill rotWithShape="1">
          <a:blip r:embed="rId3">
            <a:extLst>
              <a:ext uri="{28A0092B-C50C-407E-A947-70E740481C1C}">
                <a14:useLocalDpi xmlns:a14="http://schemas.microsoft.com/office/drawing/2010/main" val="0"/>
              </a:ext>
            </a:extLst>
          </a:blip>
          <a:srcRect r="285" b="-1"/>
          <a:stretch/>
        </p:blipFill>
        <p:spPr>
          <a:xfrm>
            <a:off x="4992253" y="3439020"/>
            <a:ext cx="3145332" cy="2602341"/>
          </a:xfrm>
          <a:prstGeom prst="rect">
            <a:avLst/>
          </a:prstGeom>
        </p:spPr>
      </p:pic>
    </p:spTree>
    <p:extLst>
      <p:ext uri="{BB962C8B-B14F-4D97-AF65-F5344CB8AC3E}">
        <p14:creationId xmlns:p14="http://schemas.microsoft.com/office/powerpoint/2010/main" val="248527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ED95-4991-4B7D-A5ED-E50F60DB9B50}"/>
              </a:ext>
            </a:extLst>
          </p:cNvPr>
          <p:cNvSpPr>
            <a:spLocks noGrp="1"/>
          </p:cNvSpPr>
          <p:nvPr>
            <p:ph type="title"/>
          </p:nvPr>
        </p:nvSpPr>
        <p:spPr>
          <a:xfrm>
            <a:off x="677334" y="609600"/>
            <a:ext cx="5222281" cy="1320800"/>
          </a:xfrm>
        </p:spPr>
        <p:txBody>
          <a:bodyPr>
            <a:normAutofit/>
          </a:bodyPr>
          <a:lstStyle/>
          <a:p>
            <a:r>
              <a:rPr lang="en-US"/>
              <a:t>Create Table</a:t>
            </a:r>
          </a:p>
        </p:txBody>
      </p:sp>
      <p:sp>
        <p:nvSpPr>
          <p:cNvPr id="21" name="Isosceles Triangle 8">
            <a:extLst>
              <a:ext uri="{FF2B5EF4-FFF2-40B4-BE49-F238E27FC236}">
                <a16:creationId xmlns:a16="http://schemas.microsoft.com/office/drawing/2014/main" id="{32E831C8-E18D-43FE-8879-E8ACEFD3B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00601EB-74CF-4F90-BF79-0AE717E86D4D}"/>
              </a:ext>
            </a:extLst>
          </p:cNvPr>
          <p:cNvSpPr>
            <a:spLocks noGrp="1"/>
          </p:cNvSpPr>
          <p:nvPr>
            <p:ph idx="1"/>
          </p:nvPr>
        </p:nvSpPr>
        <p:spPr>
          <a:xfrm>
            <a:off x="681001" y="2160589"/>
            <a:ext cx="5211607" cy="3880773"/>
          </a:xfrm>
        </p:spPr>
        <p:txBody>
          <a:bodyPr>
            <a:normAutofit/>
          </a:bodyPr>
          <a:lstStyle/>
          <a:p>
            <a:pPr>
              <a:lnSpc>
                <a:spcPct val="90000"/>
              </a:lnSpc>
            </a:pPr>
            <a:r>
              <a:rPr lang="en-US"/>
              <a:t>create table stability_data (iso_code text, country text, stable_index decimal)</a:t>
            </a:r>
          </a:p>
          <a:p>
            <a:pPr>
              <a:lnSpc>
                <a:spcPct val="90000"/>
              </a:lnSpc>
            </a:pPr>
            <a:r>
              <a:rPr lang="en-US"/>
              <a:t>insert into insert into stability_Data (iso_code, country, stable_index)values('AFG', 'Afghanistan', 102.9)</a:t>
            </a:r>
          </a:p>
          <a:p>
            <a:pPr>
              <a:lnSpc>
                <a:spcPct val="90000"/>
              </a:lnSpc>
            </a:pPr>
            <a:r>
              <a:rPr lang="en-US"/>
              <a:t>select * from stability_data</a:t>
            </a:r>
          </a:p>
          <a:p>
            <a:pPr>
              <a:lnSpc>
                <a:spcPct val="90000"/>
              </a:lnSpc>
            </a:pPr>
            <a:r>
              <a:rPr lang="en-US"/>
              <a:t>Load stability_data_load.sql</a:t>
            </a:r>
          </a:p>
          <a:p>
            <a:pPr>
              <a:lnSpc>
                <a:spcPct val="90000"/>
              </a:lnSpc>
            </a:pPr>
            <a:r>
              <a:rPr lang="en-US"/>
              <a:t>select * from stability_data</a:t>
            </a:r>
          </a:p>
          <a:p>
            <a:pPr lvl="1">
              <a:lnSpc>
                <a:spcPct val="90000"/>
              </a:lnSpc>
            </a:pPr>
            <a:r>
              <a:rPr lang="en-US"/>
              <a:t>Look at table data</a:t>
            </a:r>
          </a:p>
          <a:p>
            <a:pPr lvl="2">
              <a:lnSpc>
                <a:spcPct val="90000"/>
              </a:lnSpc>
            </a:pPr>
            <a:r>
              <a:rPr lang="en-US"/>
              <a:t>Which column looks like a column that has the same information for covid_data?</a:t>
            </a:r>
          </a:p>
          <a:p>
            <a:pPr>
              <a:lnSpc>
                <a:spcPct val="90000"/>
              </a:lnSpc>
            </a:pPr>
            <a:endParaRPr lang="en-US"/>
          </a:p>
          <a:p>
            <a:pPr>
              <a:lnSpc>
                <a:spcPct val="90000"/>
              </a:lnSpc>
            </a:pP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87AEBD87-9167-2C4E-9240-2EC5153FBC40}"/>
              </a:ext>
            </a:extLst>
          </p:cNvPr>
          <p:cNvPicPr>
            <a:picLocks noChangeAspect="1"/>
          </p:cNvPicPr>
          <p:nvPr/>
        </p:nvPicPr>
        <p:blipFill rotWithShape="1">
          <a:blip r:embed="rId3">
            <a:extLst>
              <a:ext uri="{28A0092B-C50C-407E-A947-70E740481C1C}">
                <a14:useLocalDpi xmlns:a14="http://schemas.microsoft.com/office/drawing/2010/main" val="0"/>
              </a:ext>
            </a:extLst>
          </a:blip>
          <a:srcRect t="2765" r="-6" b="17454"/>
          <a:stretch/>
        </p:blipFill>
        <p:spPr>
          <a:xfrm>
            <a:off x="6128215" y="609600"/>
            <a:ext cx="3144597" cy="207591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9E1A0321-4191-C841-BB6F-456F98B11A0F}"/>
              </a:ext>
            </a:extLst>
          </p:cNvPr>
          <p:cNvPicPr>
            <a:picLocks noChangeAspect="1"/>
          </p:cNvPicPr>
          <p:nvPr/>
        </p:nvPicPr>
        <p:blipFill rotWithShape="1">
          <a:blip r:embed="rId4">
            <a:extLst>
              <a:ext uri="{28A0092B-C50C-407E-A947-70E740481C1C}">
                <a14:useLocalDpi xmlns:a14="http://schemas.microsoft.com/office/drawing/2010/main" val="0"/>
              </a:ext>
            </a:extLst>
          </a:blip>
          <a:srcRect r="36427" b="3"/>
          <a:stretch/>
        </p:blipFill>
        <p:spPr>
          <a:xfrm>
            <a:off x="6128215" y="2913187"/>
            <a:ext cx="3144597" cy="3128505"/>
          </a:xfrm>
          <a:prstGeom prst="rect">
            <a:avLst/>
          </a:prstGeom>
        </p:spPr>
      </p:pic>
    </p:spTree>
    <p:extLst>
      <p:ext uri="{BB962C8B-B14F-4D97-AF65-F5344CB8AC3E}">
        <p14:creationId xmlns:p14="http://schemas.microsoft.com/office/powerpoint/2010/main" val="1397646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2B9A31-CFAF-0449-AE54-0FE680C60FA8}"/>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Refresh</a:t>
            </a:r>
          </a:p>
        </p:txBody>
      </p:sp>
      <p:pic>
        <p:nvPicPr>
          <p:cNvPr id="7" name="Picture 6" descr="Graphical user interface, text, application&#10;&#10;Description automatically generated">
            <a:extLst>
              <a:ext uri="{FF2B5EF4-FFF2-40B4-BE49-F238E27FC236}">
                <a16:creationId xmlns:a16="http://schemas.microsoft.com/office/drawing/2014/main" id="{023B3ED6-975B-3944-8E2E-0BE9DF0F8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410" y="609600"/>
            <a:ext cx="1775649" cy="3642357"/>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A92DAFEC-92F7-AD44-A27D-07DC46A078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7163" y="609600"/>
            <a:ext cx="2130777" cy="3642357"/>
          </a:xfrm>
          <a:prstGeom prst="rect">
            <a:avLst/>
          </a:prstGeom>
        </p:spPr>
      </p:pic>
    </p:spTree>
    <p:extLst>
      <p:ext uri="{BB962C8B-B14F-4D97-AF65-F5344CB8AC3E}">
        <p14:creationId xmlns:p14="http://schemas.microsoft.com/office/powerpoint/2010/main" val="4109131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5" name="Straight Connector 4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2172228-5092-7C4B-96B7-5E359EBF6B8C}"/>
              </a:ext>
            </a:extLst>
          </p:cNvPr>
          <p:cNvSpPr>
            <a:spLocks noGrp="1"/>
          </p:cNvSpPr>
          <p:nvPr>
            <p:ph type="title"/>
          </p:nvPr>
        </p:nvSpPr>
        <p:spPr>
          <a:xfrm>
            <a:off x="6094856" y="1261331"/>
            <a:ext cx="3179146" cy="2786430"/>
          </a:xfrm>
        </p:spPr>
        <p:txBody>
          <a:bodyPr vert="horz" lIns="91440" tIns="45720" rIns="91440" bIns="45720" rtlCol="0" anchor="b">
            <a:normAutofit/>
          </a:bodyPr>
          <a:lstStyle/>
          <a:p>
            <a:pPr algn="r"/>
            <a:r>
              <a:rPr lang="en-US" sz="5400"/>
              <a:t>Insert data </a:t>
            </a:r>
          </a:p>
        </p:txBody>
      </p:sp>
      <p:pic>
        <p:nvPicPr>
          <p:cNvPr id="5" name="Content Placeholder 4" descr="Graphical user interface, text, application&#10;&#10;Description automatically generated">
            <a:extLst>
              <a:ext uri="{FF2B5EF4-FFF2-40B4-BE49-F238E27FC236}">
                <a16:creationId xmlns:a16="http://schemas.microsoft.com/office/drawing/2014/main" id="{C5FA1B03-B976-6B46-8435-F8AA52CA01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12" b="3"/>
          <a:stretch/>
        </p:blipFill>
        <p:spPr>
          <a:xfrm>
            <a:off x="888603" y="1261330"/>
            <a:ext cx="4973212" cy="4335340"/>
          </a:xfrm>
          <a:prstGeom prst="rect">
            <a:avLst/>
          </a:prstGeom>
        </p:spPr>
      </p:pic>
    </p:spTree>
    <p:extLst>
      <p:ext uri="{BB962C8B-B14F-4D97-AF65-F5344CB8AC3E}">
        <p14:creationId xmlns:p14="http://schemas.microsoft.com/office/powerpoint/2010/main" val="1537330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2C58-BD5A-2048-9A4B-0EA7BF37BAD1}"/>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a:t>Insert data (alternative)</a:t>
            </a:r>
          </a:p>
        </p:txBody>
      </p:sp>
      <p:pic>
        <p:nvPicPr>
          <p:cNvPr id="23" name="Picture 22" descr="Graphical user interface, text, application&#10;&#10;Description automatically generated">
            <a:extLst>
              <a:ext uri="{FF2B5EF4-FFF2-40B4-BE49-F238E27FC236}">
                <a16:creationId xmlns:a16="http://schemas.microsoft.com/office/drawing/2014/main" id="{28AADFBD-166C-453A-8717-B92E75319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3032792"/>
            <a:ext cx="2596281" cy="2135440"/>
          </a:xfrm>
          <a:prstGeom prst="rect">
            <a:avLst/>
          </a:prstGeom>
        </p:spPr>
      </p:pic>
      <p:sp>
        <p:nvSpPr>
          <p:cNvPr id="6" name="Content Placeholder 5">
            <a:extLst>
              <a:ext uri="{FF2B5EF4-FFF2-40B4-BE49-F238E27FC236}">
                <a16:creationId xmlns:a16="http://schemas.microsoft.com/office/drawing/2014/main" id="{2001DBF7-6707-4874-B3E3-AF376B4D3C61}"/>
              </a:ext>
            </a:extLst>
          </p:cNvPr>
          <p:cNvSpPr>
            <a:spLocks noGrp="1"/>
          </p:cNvSpPr>
          <p:nvPr>
            <p:ph idx="1"/>
          </p:nvPr>
        </p:nvSpPr>
        <p:spPr>
          <a:xfrm>
            <a:off x="6329363" y="2160589"/>
            <a:ext cx="2944638" cy="3880773"/>
          </a:xfrm>
        </p:spPr>
        <p:txBody>
          <a:bodyPr>
            <a:normAutofit/>
          </a:bodyPr>
          <a:lstStyle/>
          <a:p>
            <a:r>
              <a:rPr lang="en-US" sz="1500"/>
              <a:t>Click on data source</a:t>
            </a:r>
          </a:p>
          <a:p>
            <a:r>
              <a:rPr lang="en-US" sz="1500"/>
              <a:t>Click select</a:t>
            </a:r>
          </a:p>
        </p:txBody>
      </p:sp>
      <p:pic>
        <p:nvPicPr>
          <p:cNvPr id="7" name="Picture 6" descr="Graphical user interface, application&#10;&#10;Description automatically generated">
            <a:extLst>
              <a:ext uri="{FF2B5EF4-FFF2-40B4-BE49-F238E27FC236}">
                <a16:creationId xmlns:a16="http://schemas.microsoft.com/office/drawing/2014/main" id="{45E030FF-398C-0E4B-B88D-39578B6E8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886" y="2158074"/>
            <a:ext cx="1698938" cy="3883288"/>
          </a:xfrm>
          <a:prstGeom prst="rect">
            <a:avLst/>
          </a:prstGeom>
        </p:spPr>
      </p:pic>
    </p:spTree>
    <p:extLst>
      <p:ext uri="{BB962C8B-B14F-4D97-AF65-F5344CB8AC3E}">
        <p14:creationId xmlns:p14="http://schemas.microsoft.com/office/powerpoint/2010/main" val="3214169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7F65-64E2-B143-89F6-096805C8B914}"/>
              </a:ext>
            </a:extLst>
          </p:cNvPr>
          <p:cNvSpPr>
            <a:spLocks noGrp="1"/>
          </p:cNvSpPr>
          <p:nvPr>
            <p:ph type="title"/>
          </p:nvPr>
        </p:nvSpPr>
        <p:spPr/>
        <p:txBody>
          <a:bodyPr/>
          <a:lstStyle/>
          <a:p>
            <a:r>
              <a:rPr lang="en-US"/>
              <a:t>Insert data (cont.)</a:t>
            </a:r>
          </a:p>
        </p:txBody>
      </p:sp>
      <p:pic>
        <p:nvPicPr>
          <p:cNvPr id="5" name="Content Placeholder 4" descr="Graphical user interface, text, application&#10;&#10;Description automatically generated">
            <a:extLst>
              <a:ext uri="{FF2B5EF4-FFF2-40B4-BE49-F238E27FC236}">
                <a16:creationId xmlns:a16="http://schemas.microsoft.com/office/drawing/2014/main" id="{6FEE122A-CEEB-9D4B-AA5D-4D471A529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747" y="2160588"/>
            <a:ext cx="6188544" cy="3881437"/>
          </a:xfrm>
        </p:spPr>
      </p:pic>
    </p:spTree>
    <p:extLst>
      <p:ext uri="{BB962C8B-B14F-4D97-AF65-F5344CB8AC3E}">
        <p14:creationId xmlns:p14="http://schemas.microsoft.com/office/powerpoint/2010/main" val="5084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F82C-93F7-4B68-89E5-27A87B8BB006}"/>
              </a:ext>
            </a:extLst>
          </p:cNvPr>
          <p:cNvSpPr>
            <a:spLocks noGrp="1"/>
          </p:cNvSpPr>
          <p:nvPr>
            <p:ph type="title"/>
          </p:nvPr>
        </p:nvSpPr>
        <p:spPr>
          <a:xfrm>
            <a:off x="677334" y="609600"/>
            <a:ext cx="5222281" cy="1320800"/>
          </a:xfrm>
        </p:spPr>
        <p:txBody>
          <a:bodyPr>
            <a:normAutofit/>
          </a:bodyPr>
          <a:lstStyle/>
          <a:p>
            <a:r>
              <a:rPr lang="en-US"/>
              <a:t>Joins and Alias</a:t>
            </a:r>
          </a:p>
        </p:txBody>
      </p:sp>
      <p:sp>
        <p:nvSpPr>
          <p:cNvPr id="9" name="Isosceles Triangle 8">
            <a:extLst>
              <a:ext uri="{FF2B5EF4-FFF2-40B4-BE49-F238E27FC236}">
                <a16:creationId xmlns:a16="http://schemas.microsoft.com/office/drawing/2014/main" id="{212CBC7C-F294-455B-AE07-8B43A570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159CF09-897B-47E6-B6FC-E92BDCD99754}"/>
              </a:ext>
            </a:extLst>
          </p:cNvPr>
          <p:cNvSpPr>
            <a:spLocks noGrp="1"/>
          </p:cNvSpPr>
          <p:nvPr>
            <p:ph idx="1"/>
          </p:nvPr>
        </p:nvSpPr>
        <p:spPr>
          <a:xfrm>
            <a:off x="681001" y="2160589"/>
            <a:ext cx="5211607" cy="3880773"/>
          </a:xfrm>
        </p:spPr>
        <p:txBody>
          <a:bodyPr>
            <a:normAutofit/>
          </a:bodyPr>
          <a:lstStyle/>
          <a:p>
            <a:pPr>
              <a:lnSpc>
                <a:spcPct val="90000"/>
              </a:lnSpc>
            </a:pPr>
            <a:r>
              <a:rPr lang="en-US"/>
              <a:t>select covid_data_csv.country, covid_data_csv.population, covid_data_csv.total_cases, stability_data.stable_index from covid_data_csv join stability_data on covid_data_csv.iso_code = stability_data.iso_code</a:t>
            </a:r>
          </a:p>
          <a:p>
            <a:pPr lvl="1">
              <a:lnSpc>
                <a:spcPct val="90000"/>
              </a:lnSpc>
            </a:pPr>
            <a:r>
              <a:rPr lang="en-US"/>
              <a:t>Make new table that shows the data we would like to see</a:t>
            </a:r>
          </a:p>
          <a:p>
            <a:pPr>
              <a:lnSpc>
                <a:spcPct val="90000"/>
              </a:lnSpc>
            </a:pPr>
            <a:r>
              <a:rPr lang="en-US"/>
              <a:t>select a.iso_code, a.country, a.population, a.total_cases, b.stable_index from covid_data_csv as a join stability_data as b on a.iso_code = b.iso_code</a:t>
            </a:r>
          </a:p>
          <a:p>
            <a:pPr lvl="1">
              <a:lnSpc>
                <a:spcPct val="90000"/>
              </a:lnSpc>
            </a:pPr>
            <a:r>
              <a:rPr lang="en-US"/>
              <a:t>Give alias</a:t>
            </a:r>
          </a:p>
          <a:p>
            <a:pPr>
              <a:lnSpc>
                <a:spcPct val="90000"/>
              </a:lnSpc>
            </a:pPr>
            <a:endParaRPr lang="en-US"/>
          </a:p>
        </p:txBody>
      </p:sp>
      <p:pic>
        <p:nvPicPr>
          <p:cNvPr id="5" name="Picture 4" descr="Table&#10;&#10;Description automatically generated">
            <a:extLst>
              <a:ext uri="{FF2B5EF4-FFF2-40B4-BE49-F238E27FC236}">
                <a16:creationId xmlns:a16="http://schemas.microsoft.com/office/drawing/2014/main" id="{1B9F734B-8657-A045-B4B2-FBD3818B6113}"/>
              </a:ext>
            </a:extLst>
          </p:cNvPr>
          <p:cNvPicPr>
            <a:picLocks noChangeAspect="1"/>
          </p:cNvPicPr>
          <p:nvPr/>
        </p:nvPicPr>
        <p:blipFill rotWithShape="1">
          <a:blip r:embed="rId3">
            <a:extLst>
              <a:ext uri="{28A0092B-C50C-407E-A947-70E740481C1C}">
                <a14:useLocalDpi xmlns:a14="http://schemas.microsoft.com/office/drawing/2010/main" val="0"/>
              </a:ext>
            </a:extLst>
          </a:blip>
          <a:srcRect r="24080" b="-1"/>
          <a:stretch/>
        </p:blipFill>
        <p:spPr>
          <a:xfrm>
            <a:off x="6129405" y="609600"/>
            <a:ext cx="3144597" cy="3127248"/>
          </a:xfrm>
          <a:prstGeom prst="rect">
            <a:avLst/>
          </a:prstGeom>
        </p:spPr>
      </p:pic>
      <p:pic>
        <p:nvPicPr>
          <p:cNvPr id="7" name="Picture 6" descr="Table&#10;&#10;Description automatically generated">
            <a:extLst>
              <a:ext uri="{FF2B5EF4-FFF2-40B4-BE49-F238E27FC236}">
                <a16:creationId xmlns:a16="http://schemas.microsoft.com/office/drawing/2014/main" id="{1FFECE18-657D-DD44-B784-C9FC4C28F81B}"/>
              </a:ext>
            </a:extLst>
          </p:cNvPr>
          <p:cNvPicPr>
            <a:picLocks noChangeAspect="1"/>
          </p:cNvPicPr>
          <p:nvPr/>
        </p:nvPicPr>
        <p:blipFill rotWithShape="1">
          <a:blip r:embed="rId4">
            <a:extLst>
              <a:ext uri="{28A0092B-C50C-407E-A947-70E740481C1C}">
                <a14:useLocalDpi xmlns:a14="http://schemas.microsoft.com/office/drawing/2010/main" val="0"/>
              </a:ext>
            </a:extLst>
          </a:blip>
          <a:srcRect t="12838" r="-6" b="-6"/>
          <a:stretch/>
        </p:blipFill>
        <p:spPr>
          <a:xfrm>
            <a:off x="6129405" y="3965447"/>
            <a:ext cx="3144597" cy="2076245"/>
          </a:xfrm>
          <a:prstGeom prst="rect">
            <a:avLst/>
          </a:prstGeom>
        </p:spPr>
      </p:pic>
    </p:spTree>
    <p:extLst>
      <p:ext uri="{BB962C8B-B14F-4D97-AF65-F5344CB8AC3E}">
        <p14:creationId xmlns:p14="http://schemas.microsoft.com/office/powerpoint/2010/main" val="2159007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CEB1-F82E-B041-BC3C-25EA1D975062}"/>
              </a:ext>
            </a:extLst>
          </p:cNvPr>
          <p:cNvSpPr>
            <a:spLocks noGrp="1"/>
          </p:cNvSpPr>
          <p:nvPr>
            <p:ph type="title"/>
          </p:nvPr>
        </p:nvSpPr>
        <p:spPr>
          <a:xfrm>
            <a:off x="635000" y="640823"/>
            <a:ext cx="3418659" cy="5583148"/>
          </a:xfrm>
        </p:spPr>
        <p:txBody>
          <a:bodyPr anchor="ctr">
            <a:normAutofit/>
          </a:bodyPr>
          <a:lstStyle/>
          <a:p>
            <a:r>
              <a:rPr lang="en-US" sz="5400"/>
              <a:t>Agenda</a:t>
            </a:r>
          </a:p>
        </p:txBody>
      </p:sp>
      <p:graphicFrame>
        <p:nvGraphicFramePr>
          <p:cNvPr id="35" name="Content Placeholder 2">
            <a:extLst>
              <a:ext uri="{FF2B5EF4-FFF2-40B4-BE49-F238E27FC236}">
                <a16:creationId xmlns:a16="http://schemas.microsoft.com/office/drawing/2014/main" id="{0FAB0E93-C89F-483A-876B-98C4647B44C0}"/>
              </a:ext>
            </a:extLst>
          </p:cNvPr>
          <p:cNvGraphicFramePr>
            <a:graphicFrameLocks noGrp="1"/>
          </p:cNvGraphicFramePr>
          <p:nvPr>
            <p:ph idx="1"/>
            <p:extLst>
              <p:ext uri="{D42A27DB-BD31-4B8C-83A1-F6EECF244321}">
                <p14:modId xmlns:p14="http://schemas.microsoft.com/office/powerpoint/2010/main" val="48783852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09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A517-E686-445F-B8C5-1F15CCC76180}"/>
              </a:ext>
            </a:extLst>
          </p:cNvPr>
          <p:cNvSpPr>
            <a:spLocks noGrp="1"/>
          </p:cNvSpPr>
          <p:nvPr>
            <p:ph type="title"/>
          </p:nvPr>
        </p:nvSpPr>
        <p:spPr>
          <a:xfrm>
            <a:off x="677334" y="609600"/>
            <a:ext cx="5222281" cy="1320800"/>
          </a:xfrm>
        </p:spPr>
        <p:txBody>
          <a:bodyPr>
            <a:normAutofit/>
          </a:bodyPr>
          <a:lstStyle/>
          <a:p>
            <a:r>
              <a:rPr lang="en-US"/>
              <a:t>Aggregate Functions</a:t>
            </a:r>
          </a:p>
        </p:txBody>
      </p:sp>
      <p:sp>
        <p:nvSpPr>
          <p:cNvPr id="12"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E94DE77-F6F9-4635-A6F3-49C1BD334FCE}"/>
              </a:ext>
            </a:extLst>
          </p:cNvPr>
          <p:cNvSpPr>
            <a:spLocks noGrp="1"/>
          </p:cNvSpPr>
          <p:nvPr>
            <p:ph idx="1"/>
          </p:nvPr>
        </p:nvSpPr>
        <p:spPr>
          <a:xfrm>
            <a:off x="681001" y="2160589"/>
            <a:ext cx="5211607" cy="3880773"/>
          </a:xfrm>
        </p:spPr>
        <p:txBody>
          <a:bodyPr>
            <a:normAutofit/>
          </a:bodyPr>
          <a:lstStyle/>
          <a:p>
            <a:r>
              <a:rPr lang="en-US"/>
              <a:t>select continent, sum(total_cases) as total_covid_cases, sum(population) as total_population from covid_data_csv</a:t>
            </a:r>
          </a:p>
          <a:p>
            <a:pPr lvl="1"/>
            <a:r>
              <a:rPr lang="en-US"/>
              <a:t>Error all just in Africa</a:t>
            </a:r>
          </a:p>
          <a:p>
            <a:r>
              <a:rPr lang="en-US"/>
              <a:t>select continent, sum(total_cases) as total_covid_cases, sum(population) as total_population from covid_data_csv group by continent</a:t>
            </a:r>
          </a:p>
          <a:p>
            <a:pPr lvl="1"/>
            <a:r>
              <a:rPr lang="en-US"/>
              <a:t>Better representation</a:t>
            </a:r>
          </a:p>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606A6656-E290-3447-B32B-F59AB019EC48}"/>
              </a:ext>
            </a:extLst>
          </p:cNvPr>
          <p:cNvPicPr>
            <a:picLocks noChangeAspect="1"/>
          </p:cNvPicPr>
          <p:nvPr/>
        </p:nvPicPr>
        <p:blipFill rotWithShape="1">
          <a:blip r:embed="rId3">
            <a:extLst>
              <a:ext uri="{28A0092B-C50C-407E-A947-70E740481C1C}">
                <a14:useLocalDpi xmlns:a14="http://schemas.microsoft.com/office/drawing/2010/main" val="0"/>
              </a:ext>
            </a:extLst>
          </a:blip>
          <a:srcRect r="8139" b="-4"/>
          <a:stretch/>
        </p:blipFill>
        <p:spPr>
          <a:xfrm>
            <a:off x="6129405" y="609600"/>
            <a:ext cx="3144597" cy="260174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4B7BC3E8-42E7-C941-9D99-D12AAEDDCA64}"/>
              </a:ext>
            </a:extLst>
          </p:cNvPr>
          <p:cNvPicPr>
            <a:picLocks noChangeAspect="1"/>
          </p:cNvPicPr>
          <p:nvPr/>
        </p:nvPicPr>
        <p:blipFill rotWithShape="1">
          <a:blip r:embed="rId4">
            <a:extLst>
              <a:ext uri="{28A0092B-C50C-407E-A947-70E740481C1C}">
                <a14:useLocalDpi xmlns:a14="http://schemas.microsoft.com/office/drawing/2010/main" val="0"/>
              </a:ext>
            </a:extLst>
          </a:blip>
          <a:srcRect r="8139" b="-4"/>
          <a:stretch/>
        </p:blipFill>
        <p:spPr>
          <a:xfrm>
            <a:off x="6129405" y="3439947"/>
            <a:ext cx="3144597" cy="2601746"/>
          </a:xfrm>
          <a:prstGeom prst="rect">
            <a:avLst/>
          </a:prstGeom>
        </p:spPr>
      </p:pic>
    </p:spTree>
    <p:extLst>
      <p:ext uri="{BB962C8B-B14F-4D97-AF65-F5344CB8AC3E}">
        <p14:creationId xmlns:p14="http://schemas.microsoft.com/office/powerpoint/2010/main" val="2461348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7A923-7A72-4B4E-8ED0-6C1BC5C025DC}"/>
              </a:ext>
            </a:extLst>
          </p:cNvPr>
          <p:cNvSpPr>
            <a:spLocks noGrp="1"/>
          </p:cNvSpPr>
          <p:nvPr>
            <p:ph type="title"/>
          </p:nvPr>
        </p:nvSpPr>
        <p:spPr>
          <a:xfrm>
            <a:off x="652481" y="1382486"/>
            <a:ext cx="3547581" cy="4093028"/>
          </a:xfrm>
        </p:spPr>
        <p:txBody>
          <a:bodyPr anchor="ctr">
            <a:normAutofit/>
          </a:bodyPr>
          <a:lstStyle/>
          <a:p>
            <a:r>
              <a:rPr lang="en-US" sz="4400" kern="1200">
                <a:latin typeface="+mj-lt"/>
                <a:ea typeface="+mj-ea"/>
                <a:cs typeface="+mj-cs"/>
              </a:rPr>
              <a:t>Operation Order</a:t>
            </a:r>
            <a:endParaRPr lang="en-US" sz="44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D140D49-2A76-4444-A5A1-D06B741C367D}"/>
              </a:ext>
            </a:extLst>
          </p:cNvPr>
          <p:cNvGraphicFramePr>
            <a:graphicFrameLocks noGrp="1"/>
          </p:cNvGraphicFramePr>
          <p:nvPr>
            <p:ph idx="1"/>
            <p:extLst>
              <p:ext uri="{D42A27DB-BD31-4B8C-83A1-F6EECF244321}">
                <p14:modId xmlns:p14="http://schemas.microsoft.com/office/powerpoint/2010/main" val="770591356"/>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2946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4766D7F-584E-3A49-8FB4-115BCEF74045}"/>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Save</a:t>
            </a:r>
          </a:p>
        </p:txBody>
      </p:sp>
      <p:pic>
        <p:nvPicPr>
          <p:cNvPr id="5" name="Content Placeholder 4" descr="Graphical user interface, application&#10;&#10;Description automatically generated">
            <a:extLst>
              <a:ext uri="{FF2B5EF4-FFF2-40B4-BE49-F238E27FC236}">
                <a16:creationId xmlns:a16="http://schemas.microsoft.com/office/drawing/2014/main" id="{58C1AD98-3C9C-9442-9F6A-BDB812E27C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144" y="934221"/>
            <a:ext cx="2405358" cy="3317736"/>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73005F4-03D0-9946-9B78-540A300EE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284" y="1056759"/>
            <a:ext cx="4029717" cy="3072659"/>
          </a:xfrm>
          <a:prstGeom prst="rect">
            <a:avLst/>
          </a:prstGeom>
        </p:spPr>
      </p:pic>
      <p:sp>
        <p:nvSpPr>
          <p:cNvPr id="4" name="Oval 3">
            <a:extLst>
              <a:ext uri="{FF2B5EF4-FFF2-40B4-BE49-F238E27FC236}">
                <a16:creationId xmlns:a16="http://schemas.microsoft.com/office/drawing/2014/main" id="{53673A94-3131-4B70-8507-8EDC15A680AF}"/>
              </a:ext>
            </a:extLst>
          </p:cNvPr>
          <p:cNvSpPr/>
          <p:nvPr/>
        </p:nvSpPr>
        <p:spPr>
          <a:xfrm>
            <a:off x="2237776" y="1755279"/>
            <a:ext cx="729205" cy="2777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2793334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strings being woven togehter">
            <a:extLst>
              <a:ext uri="{FF2B5EF4-FFF2-40B4-BE49-F238E27FC236}">
                <a16:creationId xmlns:a16="http://schemas.microsoft.com/office/drawing/2014/main" id="{66AAD923-D8C2-4532-97FB-7D5B6CC95449}"/>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2" name="Title 1">
            <a:extLst>
              <a:ext uri="{FF2B5EF4-FFF2-40B4-BE49-F238E27FC236}">
                <a16:creationId xmlns:a16="http://schemas.microsoft.com/office/drawing/2014/main" id="{77D27C2A-C5E8-2749-9C16-8A33394CDC37}"/>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Activity</a:t>
            </a:r>
          </a:p>
        </p:txBody>
      </p:sp>
    </p:spTree>
    <p:extLst>
      <p:ext uri="{BB962C8B-B14F-4D97-AF65-F5344CB8AC3E}">
        <p14:creationId xmlns:p14="http://schemas.microsoft.com/office/powerpoint/2010/main" val="58351870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5D62C-F9C9-4164-A200-FF1A6E552B52}"/>
              </a:ext>
            </a:extLst>
          </p:cNvPr>
          <p:cNvSpPr>
            <a:spLocks noGrp="1"/>
          </p:cNvSpPr>
          <p:nvPr>
            <p:ph type="title"/>
          </p:nvPr>
        </p:nvSpPr>
        <p:spPr>
          <a:xfrm>
            <a:off x="4965430" y="629268"/>
            <a:ext cx="6586491" cy="1286160"/>
          </a:xfrm>
        </p:spPr>
        <p:txBody>
          <a:bodyPr anchor="b">
            <a:normAutofit/>
          </a:bodyPr>
          <a:lstStyle/>
          <a:p>
            <a:r>
              <a:rPr lang="en-US"/>
              <a:t>Questions</a:t>
            </a:r>
          </a:p>
        </p:txBody>
      </p:sp>
      <p:sp>
        <p:nvSpPr>
          <p:cNvPr id="3" name="Content Placeholder 2">
            <a:extLst>
              <a:ext uri="{FF2B5EF4-FFF2-40B4-BE49-F238E27FC236}">
                <a16:creationId xmlns:a16="http://schemas.microsoft.com/office/drawing/2014/main" id="{364A8142-A4B0-47F4-A066-263CD56CDD55}"/>
              </a:ext>
            </a:extLst>
          </p:cNvPr>
          <p:cNvSpPr>
            <a:spLocks noGrp="1"/>
          </p:cNvSpPr>
          <p:nvPr>
            <p:ph idx="1"/>
          </p:nvPr>
        </p:nvSpPr>
        <p:spPr>
          <a:xfrm>
            <a:off x="4965431" y="2438400"/>
            <a:ext cx="6586489" cy="3785419"/>
          </a:xfrm>
        </p:spPr>
        <p:txBody>
          <a:bodyPr>
            <a:normAutofit fontScale="77500" lnSpcReduction="20000"/>
          </a:bodyPr>
          <a:lstStyle/>
          <a:p>
            <a:pPr marL="0" indent="0">
              <a:buNone/>
            </a:pPr>
            <a:r>
              <a:rPr lang="en-US" sz="2000" b="0" i="0" u="none" strike="noStrike" baseline="0">
                <a:solidFill>
                  <a:srgbClr val="404040"/>
                </a:solidFill>
                <a:latin typeface="Century Gothic" panose="020B0502020202020204" pitchFamily="34" charset="0"/>
              </a:rPr>
              <a:t>From the COVID 19 Data table write queries to show the following:</a:t>
            </a:r>
          </a:p>
          <a:p>
            <a:r>
              <a:rPr lang="en-US" sz="2000" b="0" i="0" u="none" strike="noStrike" baseline="0">
                <a:solidFill>
                  <a:srgbClr val="404040"/>
                </a:solidFill>
                <a:latin typeface="Century Gothic" panose="020B0502020202020204" pitchFamily="34" charset="0"/>
              </a:rPr>
              <a:t>What country has the highest number of total cases?</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country has the smallest population density?</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is the total population of the continent North America?</a:t>
            </a:r>
          </a:p>
          <a:p>
            <a:pPr lvl="1"/>
            <a:r>
              <a:rPr lang="en-US" sz="1800" b="0" i="0" u="none" strike="noStrike" baseline="0">
                <a:solidFill>
                  <a:srgbClr val="404040"/>
                </a:solidFill>
                <a:latin typeface="Century Gothic" panose="020B0502020202020204" pitchFamily="34" charset="0"/>
              </a:rPr>
              <a:t>Hint: group by</a:t>
            </a:r>
          </a:p>
          <a:p>
            <a:r>
              <a:rPr lang="en-US" sz="2000" b="0" i="0" u="none" strike="noStrike" baseline="0">
                <a:solidFill>
                  <a:srgbClr val="404040"/>
                </a:solidFill>
                <a:latin typeface="Century Gothic" panose="020B0502020202020204" pitchFamily="34" charset="0"/>
              </a:rPr>
              <a:t>What country has the lowest number of new cases?</a:t>
            </a:r>
          </a:p>
          <a:p>
            <a:pPr lvl="1"/>
            <a:r>
              <a:rPr lang="en-US" sz="1800" b="0" i="0" u="none" strike="noStrike" baseline="0">
                <a:solidFill>
                  <a:srgbClr val="404040"/>
                </a:solidFill>
                <a:latin typeface="Century Gothic" panose="020B0502020202020204" pitchFamily="34" charset="0"/>
              </a:rPr>
              <a:t>Hint: group by/ order by</a:t>
            </a:r>
          </a:p>
          <a:p>
            <a:r>
              <a:rPr lang="en-US" sz="2000" b="0" i="0" u="none" strike="noStrike" baseline="0">
                <a:solidFill>
                  <a:srgbClr val="404040"/>
                </a:solidFill>
                <a:latin typeface="Century Gothic" panose="020B0502020202020204" pitchFamily="34" charset="0"/>
              </a:rPr>
              <a:t>What country in North America has the highest number of total cases?</a:t>
            </a:r>
          </a:p>
          <a:p>
            <a:pPr lvl="1"/>
            <a:r>
              <a:rPr lang="en-US" sz="1800">
                <a:solidFill>
                  <a:srgbClr val="404040"/>
                </a:solidFill>
                <a:latin typeface="Century Gothic" panose="020B0502020202020204" pitchFamily="34" charset="0"/>
              </a:rPr>
              <a:t>Hint: where</a:t>
            </a:r>
            <a:endParaRPr lang="en-US" sz="1800" b="0" i="0" u="none" strike="noStrike" baseline="0">
              <a:solidFill>
                <a:srgbClr val="404040"/>
              </a:solidFill>
              <a:latin typeface="Century Gothic" panose="020B0502020202020204" pitchFamily="34" charset="0"/>
            </a:endParaRPr>
          </a:p>
        </p:txBody>
      </p:sp>
      <p:pic>
        <p:nvPicPr>
          <p:cNvPr id="10" name="Picture 4" descr="Many question marks on black background">
            <a:extLst>
              <a:ext uri="{FF2B5EF4-FFF2-40B4-BE49-F238E27FC236}">
                <a16:creationId xmlns:a16="http://schemas.microsoft.com/office/drawing/2014/main" id="{9DC94D0A-A375-4D39-A7B2-222962505039}"/>
              </a:ext>
            </a:extLst>
          </p:cNvPr>
          <p:cNvPicPr>
            <a:picLocks noChangeAspect="1"/>
          </p:cNvPicPr>
          <p:nvPr/>
        </p:nvPicPr>
        <p:blipFill rotWithShape="1">
          <a:blip r:embed="rId2"/>
          <a:srcRect l="58767" r="2" b="2"/>
          <a:stretch/>
        </p:blipFill>
        <p:spPr>
          <a:xfrm>
            <a:off x="20" y="10"/>
            <a:ext cx="4635571" cy="6857990"/>
          </a:xfrm>
          <a:prstGeom prst="rect">
            <a:avLst/>
          </a:prstGeom>
          <a:effectLst/>
        </p:spPr>
      </p:pic>
    </p:spTree>
    <p:extLst>
      <p:ext uri="{BB962C8B-B14F-4D97-AF65-F5344CB8AC3E}">
        <p14:creationId xmlns:p14="http://schemas.microsoft.com/office/powerpoint/2010/main" val="3096126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Many question marks on black background">
            <a:extLst>
              <a:ext uri="{FF2B5EF4-FFF2-40B4-BE49-F238E27FC236}">
                <a16:creationId xmlns:a16="http://schemas.microsoft.com/office/drawing/2014/main" id="{990B71F5-14FF-43FF-9FC1-A002CBFBAF5A}"/>
              </a:ext>
            </a:extLst>
          </p:cNvPr>
          <p:cNvPicPr>
            <a:picLocks noChangeAspect="1"/>
          </p:cNvPicPr>
          <p:nvPr/>
        </p:nvPicPr>
        <p:blipFill rotWithShape="1">
          <a:blip r:embed="rId2">
            <a:alphaModFix amt="25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D2C503AA-3C00-2645-A6B0-AD397CB25981}"/>
              </a:ext>
            </a:extLst>
          </p:cNvPr>
          <p:cNvSpPr>
            <a:spLocks noGrp="1"/>
          </p:cNvSpPr>
          <p:nvPr>
            <p:ph type="title"/>
          </p:nvPr>
        </p:nvSpPr>
        <p:spPr>
          <a:xfrm>
            <a:off x="838200" y="812712"/>
            <a:ext cx="6696456" cy="4224232"/>
          </a:xfrm>
        </p:spPr>
        <p:txBody>
          <a:bodyPr vert="horz" lIns="91440" tIns="45720" rIns="91440" bIns="45720" rtlCol="0" anchor="b">
            <a:normAutofit/>
          </a:bodyPr>
          <a:lstStyle/>
          <a:p>
            <a:r>
              <a:rPr lang="en-US" sz="6000">
                <a:solidFill>
                  <a:srgbClr val="FFFFFF"/>
                </a:solidFill>
              </a:rPr>
              <a:t>Answers</a:t>
            </a:r>
          </a:p>
        </p:txBody>
      </p:sp>
      <p:sp>
        <p:nvSpPr>
          <p:cNvPr id="3" name="Content Placeholder 2">
            <a:extLst>
              <a:ext uri="{FF2B5EF4-FFF2-40B4-BE49-F238E27FC236}">
                <a16:creationId xmlns:a16="http://schemas.microsoft.com/office/drawing/2014/main" id="{24F4E448-AFC9-1E41-81CB-E33AA98404B0}"/>
              </a:ext>
            </a:extLst>
          </p:cNvPr>
          <p:cNvSpPr>
            <a:spLocks noGrp="1"/>
          </p:cNvSpPr>
          <p:nvPr>
            <p:ph idx="1"/>
          </p:nvPr>
        </p:nvSpPr>
        <p:spPr>
          <a:xfrm>
            <a:off x="838199" y="5399833"/>
            <a:ext cx="5257791" cy="645456"/>
          </a:xfrm>
        </p:spPr>
        <p:txBody>
          <a:bodyPr vert="horz" lIns="91440" tIns="45720" rIns="91440" bIns="45720" rtlCol="0">
            <a:normAutofit/>
          </a:bodyPr>
          <a:lstStyle/>
          <a:p>
            <a:pPr marL="0" indent="0">
              <a:buNone/>
            </a:pPr>
            <a:r>
              <a:rPr lang="en-US" sz="2000">
                <a:solidFill>
                  <a:srgbClr val="FFFFFF"/>
                </a:solidFill>
              </a:rPr>
              <a:t>Let’s do it together!</a:t>
            </a:r>
          </a:p>
        </p:txBody>
      </p:sp>
    </p:spTree>
    <p:extLst>
      <p:ext uri="{BB962C8B-B14F-4D97-AF65-F5344CB8AC3E}">
        <p14:creationId xmlns:p14="http://schemas.microsoft.com/office/powerpoint/2010/main" val="1278195261"/>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4494-32B7-3843-9D6D-93C7E00D7E8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B50E706C-D2F6-ED47-BC6C-D528877405B2}"/>
              </a:ext>
            </a:extLst>
          </p:cNvPr>
          <p:cNvSpPr>
            <a:spLocks noGrp="1"/>
          </p:cNvSpPr>
          <p:nvPr>
            <p:ph idx="1"/>
          </p:nvPr>
        </p:nvSpPr>
        <p:spPr/>
        <p:txBody>
          <a:bodyPr>
            <a:normAutofit/>
          </a:bodyPr>
          <a:lstStyle/>
          <a:p>
            <a:r>
              <a:rPr lang="nl-NL" sz="1800" b="0" i="0" u="none" strike="noStrike" baseline="0">
                <a:solidFill>
                  <a:srgbClr val="404040"/>
                </a:solidFill>
                <a:latin typeface="Century Gothic" panose="020B0502020202020204" pitchFamily="34" charset="0"/>
              </a:rPr>
              <a:t>DbeaverWiki </a:t>
            </a:r>
            <a:r>
              <a:rPr lang="nl-NL" sz="1800" b="0" i="0" u="none" strike="noStrike" baseline="0">
                <a:solidFill>
                  <a:srgbClr val="2C9FF0"/>
                </a:solidFill>
                <a:latin typeface="Century Gothic" panose="020B0502020202020204" pitchFamily="34" charset="0"/>
              </a:rPr>
              <a:t>https://github.com/dbeaver/dbeaver/wiki</a:t>
            </a:r>
          </a:p>
          <a:p>
            <a:r>
              <a:rPr lang="en-US" sz="1800" b="0" i="0" u="none" strike="noStrike" baseline="0">
                <a:solidFill>
                  <a:srgbClr val="404040"/>
                </a:solidFill>
                <a:latin typeface="Century Gothic" panose="020B0502020202020204" pitchFamily="34" charset="0"/>
              </a:rPr>
              <a:t>W3schools -</a:t>
            </a:r>
            <a:r>
              <a:rPr lang="en-US" sz="1800" b="0" i="0" u="none" strike="noStrike" baseline="0">
                <a:solidFill>
                  <a:srgbClr val="2C9FF0"/>
                </a:solidFill>
                <a:latin typeface="Century Gothic" panose="020B0502020202020204" pitchFamily="34" charset="0"/>
              </a:rPr>
              <a:t>https://www.w3schools.com/sql/default.asp</a:t>
            </a:r>
          </a:p>
          <a:p>
            <a:r>
              <a:rPr lang="en-US" sz="1800" b="0" i="0" u="none" strike="noStrike" baseline="0">
                <a:solidFill>
                  <a:srgbClr val="404040"/>
                </a:solidFill>
                <a:latin typeface="Century Gothic" panose="020B0502020202020204" pitchFamily="34" charset="0"/>
              </a:rPr>
              <a:t>CodeAcademy-</a:t>
            </a:r>
            <a:r>
              <a:rPr lang="en-US" sz="1800" b="0" i="0" u="none" strike="noStrike" baseline="0">
                <a:solidFill>
                  <a:srgbClr val="2C9FF0"/>
                </a:solidFill>
                <a:latin typeface="Century Gothic" panose="020B0502020202020204" pitchFamily="34" charset="0"/>
              </a:rPr>
              <a:t>https://www.w3schools.com/sql/default.asp</a:t>
            </a:r>
          </a:p>
        </p:txBody>
      </p:sp>
    </p:spTree>
    <p:extLst>
      <p:ext uri="{BB962C8B-B14F-4D97-AF65-F5344CB8AC3E}">
        <p14:creationId xmlns:p14="http://schemas.microsoft.com/office/powerpoint/2010/main" val="3051264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243-54A3-4D49-814E-6D51C0C47BD8}"/>
              </a:ext>
            </a:extLst>
          </p:cNvPr>
          <p:cNvSpPr>
            <a:spLocks noGrp="1"/>
          </p:cNvSpPr>
          <p:nvPr>
            <p:ph type="title"/>
          </p:nvPr>
        </p:nvSpPr>
        <p:spPr/>
        <p:txBody>
          <a:bodyPr/>
          <a:lstStyle/>
          <a:p>
            <a:r>
              <a:rPr lang="en-US"/>
              <a:t>Contact info</a:t>
            </a:r>
          </a:p>
        </p:txBody>
      </p:sp>
      <p:sp>
        <p:nvSpPr>
          <p:cNvPr id="3" name="Content Placeholder 2">
            <a:extLst>
              <a:ext uri="{FF2B5EF4-FFF2-40B4-BE49-F238E27FC236}">
                <a16:creationId xmlns:a16="http://schemas.microsoft.com/office/drawing/2014/main" id="{67589DB5-5ED5-6F4D-9E79-0F88BA7DC57F}"/>
              </a:ext>
            </a:extLst>
          </p:cNvPr>
          <p:cNvSpPr>
            <a:spLocks noGrp="1"/>
          </p:cNvSpPr>
          <p:nvPr>
            <p:ph idx="1"/>
          </p:nvPr>
        </p:nvSpPr>
        <p:spPr/>
        <p:txBody>
          <a:bodyPr/>
          <a:lstStyle/>
          <a:p>
            <a:r>
              <a:rPr lang="en-US"/>
              <a:t>QCL: </a:t>
            </a:r>
            <a:r>
              <a:rPr lang="en-US">
                <a:hlinkClick r:id="rId2"/>
              </a:rPr>
              <a:t>QCL@cmc.edu</a:t>
            </a:r>
            <a:endParaRPr lang="en-US"/>
          </a:p>
          <a:p>
            <a:r>
              <a:rPr lang="en-US"/>
              <a:t>Vanessa Casillas: </a:t>
            </a:r>
            <a:r>
              <a:rPr lang="en-US">
                <a:hlinkClick r:id="rId3"/>
              </a:rPr>
              <a:t>vanessa.casillas@claremontmckenna.edu</a:t>
            </a:r>
            <a:endParaRPr lang="en-US"/>
          </a:p>
          <a:p>
            <a:endParaRPr lang="en-US"/>
          </a:p>
        </p:txBody>
      </p:sp>
    </p:spTree>
    <p:extLst>
      <p:ext uri="{BB962C8B-B14F-4D97-AF65-F5344CB8AC3E}">
        <p14:creationId xmlns:p14="http://schemas.microsoft.com/office/powerpoint/2010/main" val="298190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0944-7D39-0C4B-A75D-B21A4E32332A}"/>
              </a:ext>
            </a:extLst>
          </p:cNvPr>
          <p:cNvSpPr>
            <a:spLocks noGrp="1"/>
          </p:cNvSpPr>
          <p:nvPr>
            <p:ph type="title"/>
          </p:nvPr>
        </p:nvSpPr>
        <p:spPr>
          <a:xfrm>
            <a:off x="630936" y="495992"/>
            <a:ext cx="4195140" cy="5638831"/>
          </a:xfrm>
          <a:noFill/>
        </p:spPr>
        <p:txBody>
          <a:bodyPr anchor="ctr">
            <a:normAutofit/>
          </a:bodyPr>
          <a:lstStyle/>
          <a:p>
            <a:r>
              <a:rPr lang="en-US" sz="4800"/>
              <a:t>If you want to…</a:t>
            </a:r>
          </a:p>
        </p:txBody>
      </p:sp>
      <p:graphicFrame>
        <p:nvGraphicFramePr>
          <p:cNvPr id="362" name="Content Placeholder 2">
            <a:extLst>
              <a:ext uri="{FF2B5EF4-FFF2-40B4-BE49-F238E27FC236}">
                <a16:creationId xmlns:a16="http://schemas.microsoft.com/office/drawing/2014/main" id="{8B345A15-6E5E-4797-9224-796AE7A48B7B}"/>
              </a:ext>
            </a:extLst>
          </p:cNvPr>
          <p:cNvGraphicFramePr>
            <a:graphicFrameLocks noGrp="1"/>
          </p:cNvGraphicFramePr>
          <p:nvPr>
            <p:ph idx="1"/>
            <p:extLst>
              <p:ext uri="{D42A27DB-BD31-4B8C-83A1-F6EECF244321}">
                <p14:modId xmlns:p14="http://schemas.microsoft.com/office/powerpoint/2010/main" val="241999443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014094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FD9E-7D35-254E-B835-7DDBD60F05B5}"/>
              </a:ext>
            </a:extLst>
          </p:cNvPr>
          <p:cNvSpPr>
            <a:spLocks noGrp="1"/>
          </p:cNvSpPr>
          <p:nvPr>
            <p:ph type="title"/>
          </p:nvPr>
        </p:nvSpPr>
        <p:spPr>
          <a:xfrm>
            <a:off x="479394" y="1070800"/>
            <a:ext cx="4283106" cy="5583126"/>
          </a:xfrm>
        </p:spPr>
        <p:txBody>
          <a:bodyPr>
            <a:normAutofit/>
          </a:bodyPr>
          <a:lstStyle/>
          <a:p>
            <a:pPr algn="r"/>
            <a:r>
              <a:rPr lang="en-US" sz="7400"/>
              <a:t>SQL Overview</a:t>
            </a:r>
          </a:p>
        </p:txBody>
      </p:sp>
      <p:graphicFrame>
        <p:nvGraphicFramePr>
          <p:cNvPr id="362" name="Content Placeholder 2">
            <a:extLst>
              <a:ext uri="{FF2B5EF4-FFF2-40B4-BE49-F238E27FC236}">
                <a16:creationId xmlns:a16="http://schemas.microsoft.com/office/drawing/2014/main" id="{894E7399-2620-4A2D-8409-581C25399251}"/>
              </a:ext>
            </a:extLst>
          </p:cNvPr>
          <p:cNvGraphicFramePr>
            <a:graphicFrameLocks noGrp="1"/>
          </p:cNvGraphicFramePr>
          <p:nvPr>
            <p:ph idx="1"/>
            <p:extLst>
              <p:ext uri="{D42A27DB-BD31-4B8C-83A1-F6EECF244321}">
                <p14:modId xmlns:p14="http://schemas.microsoft.com/office/powerpoint/2010/main" val="38290135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96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CD83-9D97-CA48-9493-0825F1DC1C82}"/>
              </a:ext>
            </a:extLst>
          </p:cNvPr>
          <p:cNvSpPr>
            <a:spLocks noGrp="1"/>
          </p:cNvSpPr>
          <p:nvPr>
            <p:ph type="title"/>
          </p:nvPr>
        </p:nvSpPr>
        <p:spPr>
          <a:xfrm>
            <a:off x="479394" y="1070800"/>
            <a:ext cx="4260246" cy="5583126"/>
          </a:xfrm>
        </p:spPr>
        <p:txBody>
          <a:bodyPr>
            <a:normAutofit/>
          </a:bodyPr>
          <a:lstStyle/>
          <a:p>
            <a:pPr algn="r"/>
            <a:r>
              <a:rPr lang="en-US" sz="6800"/>
              <a:t>Relational Databases</a:t>
            </a:r>
          </a:p>
        </p:txBody>
      </p:sp>
      <p:graphicFrame>
        <p:nvGraphicFramePr>
          <p:cNvPr id="362" name="Content Placeholder 2">
            <a:extLst>
              <a:ext uri="{FF2B5EF4-FFF2-40B4-BE49-F238E27FC236}">
                <a16:creationId xmlns:a16="http://schemas.microsoft.com/office/drawing/2014/main" id="{612C6DFC-8CFA-4136-B4A8-4CADF911E506}"/>
              </a:ext>
            </a:extLst>
          </p:cNvPr>
          <p:cNvGraphicFramePr>
            <a:graphicFrameLocks noGrp="1"/>
          </p:cNvGraphicFramePr>
          <p:nvPr>
            <p:ph idx="1"/>
            <p:extLst>
              <p:ext uri="{D42A27DB-BD31-4B8C-83A1-F6EECF244321}">
                <p14:modId xmlns:p14="http://schemas.microsoft.com/office/powerpoint/2010/main" val="103596327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81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955-7D4D-4545-BC7D-5896A6920269}"/>
              </a:ext>
            </a:extLst>
          </p:cNvPr>
          <p:cNvSpPr>
            <a:spLocks noGrp="1"/>
          </p:cNvSpPr>
          <p:nvPr>
            <p:ph type="title"/>
          </p:nvPr>
        </p:nvSpPr>
        <p:spPr/>
        <p:txBody>
          <a:bodyPr/>
          <a:lstStyle/>
          <a:p>
            <a:r>
              <a:rPr lang="en-US"/>
              <a:t>Relational DBMS</a:t>
            </a:r>
          </a:p>
        </p:txBody>
      </p:sp>
      <p:graphicFrame>
        <p:nvGraphicFramePr>
          <p:cNvPr id="4" name="Table 4">
            <a:extLst>
              <a:ext uri="{FF2B5EF4-FFF2-40B4-BE49-F238E27FC236}">
                <a16:creationId xmlns:a16="http://schemas.microsoft.com/office/drawing/2014/main" id="{288A0C03-7F89-4254-A8A1-22D74F9C78F0}"/>
              </a:ext>
            </a:extLst>
          </p:cNvPr>
          <p:cNvGraphicFramePr>
            <a:graphicFrameLocks noGrp="1"/>
          </p:cNvGraphicFramePr>
          <p:nvPr>
            <p:ph idx="1"/>
            <p:extLst>
              <p:ext uri="{D42A27DB-BD31-4B8C-83A1-F6EECF244321}">
                <p14:modId xmlns:p14="http://schemas.microsoft.com/office/powerpoint/2010/main" val="1710734296"/>
              </p:ext>
            </p:extLst>
          </p:nvPr>
        </p:nvGraphicFramePr>
        <p:xfrm>
          <a:off x="677334" y="1695768"/>
          <a:ext cx="3650298" cy="1483360"/>
        </p:xfrm>
        <a:graphic>
          <a:graphicData uri="http://schemas.openxmlformats.org/drawingml/2006/table">
            <a:tbl>
              <a:tblPr firstRow="1" bandRow="1">
                <a:tableStyleId>{5C22544A-7EE6-4342-B048-85BDC9FD1C3A}</a:tableStyleId>
              </a:tblPr>
              <a:tblGrid>
                <a:gridCol w="1216766">
                  <a:extLst>
                    <a:ext uri="{9D8B030D-6E8A-4147-A177-3AD203B41FA5}">
                      <a16:colId xmlns:a16="http://schemas.microsoft.com/office/drawing/2014/main" val="30463652"/>
                    </a:ext>
                  </a:extLst>
                </a:gridCol>
                <a:gridCol w="1216766">
                  <a:extLst>
                    <a:ext uri="{9D8B030D-6E8A-4147-A177-3AD203B41FA5}">
                      <a16:colId xmlns:a16="http://schemas.microsoft.com/office/drawing/2014/main" val="2259393004"/>
                    </a:ext>
                  </a:extLst>
                </a:gridCol>
                <a:gridCol w="1216766">
                  <a:extLst>
                    <a:ext uri="{9D8B030D-6E8A-4147-A177-3AD203B41FA5}">
                      <a16:colId xmlns:a16="http://schemas.microsoft.com/office/drawing/2014/main" val="3127433381"/>
                    </a:ext>
                  </a:extLst>
                </a:gridCol>
              </a:tblGrid>
              <a:tr h="370840">
                <a:tc>
                  <a:txBody>
                    <a:bodyPr/>
                    <a:lstStyle/>
                    <a:p>
                      <a:r>
                        <a:rPr lang="en-US"/>
                        <a:t>ID</a:t>
                      </a:r>
                    </a:p>
                  </a:txBody>
                  <a:tcPr/>
                </a:tc>
                <a:tc>
                  <a:txBody>
                    <a:bodyPr/>
                    <a:lstStyle/>
                    <a:p>
                      <a:r>
                        <a:rPr lang="en-US"/>
                        <a:t>ClassID</a:t>
                      </a:r>
                    </a:p>
                  </a:txBody>
                  <a:tcPr/>
                </a:tc>
                <a:tc>
                  <a:txBody>
                    <a:bodyPr/>
                    <a:lstStyle/>
                    <a:p>
                      <a:r>
                        <a:rPr lang="en-US"/>
                        <a:t>Semester</a:t>
                      </a:r>
                    </a:p>
                  </a:txBody>
                  <a:tcPr/>
                </a:tc>
                <a:extLst>
                  <a:ext uri="{0D108BD9-81ED-4DB2-BD59-A6C34878D82A}">
                    <a16:rowId xmlns:a16="http://schemas.microsoft.com/office/drawing/2014/main" val="2452595103"/>
                  </a:ext>
                </a:extLst>
              </a:tr>
              <a:tr h="370840">
                <a:tc>
                  <a:txBody>
                    <a:bodyPr/>
                    <a:lstStyle/>
                    <a:p>
                      <a:r>
                        <a:rPr lang="en-US"/>
                        <a:t>71225</a:t>
                      </a:r>
                    </a:p>
                  </a:txBody>
                  <a:tcPr/>
                </a:tc>
                <a:tc>
                  <a:txBody>
                    <a:bodyPr/>
                    <a:lstStyle/>
                    <a:p>
                      <a:r>
                        <a:rPr lang="en-US"/>
                        <a:t>1005</a:t>
                      </a:r>
                    </a:p>
                  </a:txBody>
                  <a:tcPr/>
                </a:tc>
                <a:tc>
                  <a:txBody>
                    <a:bodyPr/>
                    <a:lstStyle/>
                    <a:p>
                      <a:r>
                        <a:rPr lang="en-US"/>
                        <a:t>Fall21</a:t>
                      </a:r>
                    </a:p>
                  </a:txBody>
                  <a:tcPr/>
                </a:tc>
                <a:extLst>
                  <a:ext uri="{0D108BD9-81ED-4DB2-BD59-A6C34878D82A}">
                    <a16:rowId xmlns:a16="http://schemas.microsoft.com/office/drawing/2014/main" val="3087654190"/>
                  </a:ext>
                </a:extLst>
              </a:tr>
              <a:tr h="370840">
                <a:tc>
                  <a:txBody>
                    <a:bodyPr/>
                    <a:lstStyle/>
                    <a:p>
                      <a:r>
                        <a:rPr lang="en-US"/>
                        <a:t>86634</a:t>
                      </a:r>
                    </a:p>
                  </a:txBody>
                  <a:tcPr/>
                </a:tc>
                <a:tc>
                  <a:txBody>
                    <a:bodyPr/>
                    <a:lstStyle/>
                    <a:p>
                      <a:r>
                        <a:rPr lang="en-US"/>
                        <a:t>1006</a:t>
                      </a:r>
                    </a:p>
                  </a:txBody>
                  <a:tcPr/>
                </a:tc>
                <a:tc>
                  <a:txBody>
                    <a:bodyPr/>
                    <a:lstStyle/>
                    <a:p>
                      <a:r>
                        <a:rPr lang="en-US"/>
                        <a:t>Spr22</a:t>
                      </a:r>
                    </a:p>
                  </a:txBody>
                  <a:tcPr/>
                </a:tc>
                <a:extLst>
                  <a:ext uri="{0D108BD9-81ED-4DB2-BD59-A6C34878D82A}">
                    <a16:rowId xmlns:a16="http://schemas.microsoft.com/office/drawing/2014/main" val="4293798037"/>
                  </a:ext>
                </a:extLst>
              </a:tr>
              <a:tr h="370840">
                <a:tc>
                  <a:txBody>
                    <a:bodyPr/>
                    <a:lstStyle/>
                    <a:p>
                      <a:r>
                        <a:rPr lang="en-US"/>
                        <a:t>32238</a:t>
                      </a:r>
                    </a:p>
                  </a:txBody>
                  <a:tcPr/>
                </a:tc>
                <a:tc>
                  <a:txBody>
                    <a:bodyPr/>
                    <a:lstStyle/>
                    <a:p>
                      <a:r>
                        <a:rPr lang="en-US"/>
                        <a:t>1009</a:t>
                      </a:r>
                    </a:p>
                  </a:txBody>
                  <a:tcPr/>
                </a:tc>
                <a:tc>
                  <a:txBody>
                    <a:bodyPr/>
                    <a:lstStyle/>
                    <a:p>
                      <a:r>
                        <a:rPr lang="en-US"/>
                        <a:t>Spr22</a:t>
                      </a:r>
                    </a:p>
                  </a:txBody>
                  <a:tcPr/>
                </a:tc>
                <a:extLst>
                  <a:ext uri="{0D108BD9-81ED-4DB2-BD59-A6C34878D82A}">
                    <a16:rowId xmlns:a16="http://schemas.microsoft.com/office/drawing/2014/main" val="868718139"/>
                  </a:ext>
                </a:extLst>
              </a:tr>
            </a:tbl>
          </a:graphicData>
        </a:graphic>
      </p:graphicFrame>
      <p:graphicFrame>
        <p:nvGraphicFramePr>
          <p:cNvPr id="5" name="Table 5">
            <a:extLst>
              <a:ext uri="{FF2B5EF4-FFF2-40B4-BE49-F238E27FC236}">
                <a16:creationId xmlns:a16="http://schemas.microsoft.com/office/drawing/2014/main" id="{26A68F90-8EDF-4589-BE22-40E7F8BEB37E}"/>
              </a:ext>
            </a:extLst>
          </p:cNvPr>
          <p:cNvGraphicFramePr>
            <a:graphicFrameLocks noGrp="1"/>
          </p:cNvGraphicFramePr>
          <p:nvPr>
            <p:extLst>
              <p:ext uri="{D42A27DB-BD31-4B8C-83A1-F6EECF244321}">
                <p14:modId xmlns:p14="http://schemas.microsoft.com/office/powerpoint/2010/main" val="2021737167"/>
              </p:ext>
            </p:extLst>
          </p:nvPr>
        </p:nvGraphicFramePr>
        <p:xfrm>
          <a:off x="744220" y="4019126"/>
          <a:ext cx="5633720" cy="1483360"/>
        </p:xfrm>
        <a:graphic>
          <a:graphicData uri="http://schemas.openxmlformats.org/drawingml/2006/table">
            <a:tbl>
              <a:tblPr firstRow="1" bandRow="1">
                <a:tableStyleId>{5C22544A-7EE6-4342-B048-85BDC9FD1C3A}</a:tableStyleId>
              </a:tblPr>
              <a:tblGrid>
                <a:gridCol w="1408430">
                  <a:extLst>
                    <a:ext uri="{9D8B030D-6E8A-4147-A177-3AD203B41FA5}">
                      <a16:colId xmlns:a16="http://schemas.microsoft.com/office/drawing/2014/main" val="1111236717"/>
                    </a:ext>
                  </a:extLst>
                </a:gridCol>
                <a:gridCol w="1408430">
                  <a:extLst>
                    <a:ext uri="{9D8B030D-6E8A-4147-A177-3AD203B41FA5}">
                      <a16:colId xmlns:a16="http://schemas.microsoft.com/office/drawing/2014/main" val="869425365"/>
                    </a:ext>
                  </a:extLst>
                </a:gridCol>
                <a:gridCol w="1408430">
                  <a:extLst>
                    <a:ext uri="{9D8B030D-6E8A-4147-A177-3AD203B41FA5}">
                      <a16:colId xmlns:a16="http://schemas.microsoft.com/office/drawing/2014/main" val="3362693612"/>
                    </a:ext>
                  </a:extLst>
                </a:gridCol>
                <a:gridCol w="1408430">
                  <a:extLst>
                    <a:ext uri="{9D8B030D-6E8A-4147-A177-3AD203B41FA5}">
                      <a16:colId xmlns:a16="http://schemas.microsoft.com/office/drawing/2014/main" val="3262200842"/>
                    </a:ext>
                  </a:extLst>
                </a:gridCol>
              </a:tblGrid>
              <a:tr h="370840">
                <a:tc>
                  <a:txBody>
                    <a:bodyPr/>
                    <a:lstStyle/>
                    <a:p>
                      <a:r>
                        <a:rPr lang="en-US"/>
                        <a:t>ID</a:t>
                      </a:r>
                    </a:p>
                  </a:txBody>
                  <a:tcPr/>
                </a:tc>
                <a:tc>
                  <a:txBody>
                    <a:bodyPr/>
                    <a:lstStyle/>
                    <a:p>
                      <a:r>
                        <a:rPr lang="en-US"/>
                        <a:t>Name</a:t>
                      </a:r>
                    </a:p>
                  </a:txBody>
                  <a:tcPr/>
                </a:tc>
                <a:tc>
                  <a:txBody>
                    <a:bodyPr/>
                    <a:lstStyle/>
                    <a:p>
                      <a:r>
                        <a:rPr lang="en-US"/>
                        <a:t>Grade</a:t>
                      </a:r>
                    </a:p>
                  </a:txBody>
                  <a:tcPr/>
                </a:tc>
                <a:tc>
                  <a:txBody>
                    <a:bodyPr/>
                    <a:lstStyle/>
                    <a:p>
                      <a:r>
                        <a:rPr lang="en-US"/>
                        <a:t>DOB</a:t>
                      </a:r>
                    </a:p>
                  </a:txBody>
                  <a:tcPr/>
                </a:tc>
                <a:extLst>
                  <a:ext uri="{0D108BD9-81ED-4DB2-BD59-A6C34878D82A}">
                    <a16:rowId xmlns:a16="http://schemas.microsoft.com/office/drawing/2014/main" val="3936815900"/>
                  </a:ext>
                </a:extLst>
              </a:tr>
              <a:tr h="370840">
                <a:tc>
                  <a:txBody>
                    <a:bodyPr/>
                    <a:lstStyle/>
                    <a:p>
                      <a:r>
                        <a:rPr lang="en-US"/>
                        <a:t>71225</a:t>
                      </a:r>
                    </a:p>
                  </a:txBody>
                  <a:tcPr/>
                </a:tc>
                <a:tc>
                  <a:txBody>
                    <a:bodyPr/>
                    <a:lstStyle/>
                    <a:p>
                      <a:r>
                        <a:rPr lang="en-US"/>
                        <a:t>Lili</a:t>
                      </a:r>
                    </a:p>
                  </a:txBody>
                  <a:tcPr/>
                </a:tc>
                <a:tc>
                  <a:txBody>
                    <a:bodyPr/>
                    <a:lstStyle/>
                    <a:p>
                      <a:r>
                        <a:rPr lang="en-US"/>
                        <a:t>Freshman</a:t>
                      </a:r>
                    </a:p>
                  </a:txBody>
                  <a:tcPr/>
                </a:tc>
                <a:tc>
                  <a:txBody>
                    <a:bodyPr/>
                    <a:lstStyle/>
                    <a:p>
                      <a:r>
                        <a:rPr lang="en-US"/>
                        <a:t>03/12/1995</a:t>
                      </a:r>
                    </a:p>
                  </a:txBody>
                  <a:tcPr/>
                </a:tc>
                <a:extLst>
                  <a:ext uri="{0D108BD9-81ED-4DB2-BD59-A6C34878D82A}">
                    <a16:rowId xmlns:a16="http://schemas.microsoft.com/office/drawing/2014/main" val="3853349853"/>
                  </a:ext>
                </a:extLst>
              </a:tr>
              <a:tr h="370840">
                <a:tc>
                  <a:txBody>
                    <a:bodyPr/>
                    <a:lstStyle/>
                    <a:p>
                      <a:r>
                        <a:rPr lang="en-US"/>
                        <a:t>32238</a:t>
                      </a:r>
                    </a:p>
                  </a:txBody>
                  <a:tcPr/>
                </a:tc>
                <a:tc>
                  <a:txBody>
                    <a:bodyPr/>
                    <a:lstStyle/>
                    <a:p>
                      <a:r>
                        <a:rPr lang="en-US"/>
                        <a:t>Brenda</a:t>
                      </a:r>
                    </a:p>
                  </a:txBody>
                  <a:tcPr/>
                </a:tc>
                <a:tc>
                  <a:txBody>
                    <a:bodyPr/>
                    <a:lstStyle/>
                    <a:p>
                      <a:r>
                        <a:rPr lang="en-US"/>
                        <a:t>Senior</a:t>
                      </a:r>
                    </a:p>
                  </a:txBody>
                  <a:tcPr/>
                </a:tc>
                <a:tc>
                  <a:txBody>
                    <a:bodyPr/>
                    <a:lstStyle/>
                    <a:p>
                      <a:r>
                        <a:rPr lang="en-US"/>
                        <a:t>05/28/1989</a:t>
                      </a:r>
                    </a:p>
                  </a:txBody>
                  <a:tcPr/>
                </a:tc>
                <a:extLst>
                  <a:ext uri="{0D108BD9-81ED-4DB2-BD59-A6C34878D82A}">
                    <a16:rowId xmlns:a16="http://schemas.microsoft.com/office/drawing/2014/main" val="677229778"/>
                  </a:ext>
                </a:extLst>
              </a:tr>
              <a:tr h="370840">
                <a:tc>
                  <a:txBody>
                    <a:bodyPr/>
                    <a:lstStyle/>
                    <a:p>
                      <a:r>
                        <a:rPr lang="en-US"/>
                        <a:t>86634</a:t>
                      </a:r>
                    </a:p>
                  </a:txBody>
                  <a:tcPr/>
                </a:tc>
                <a:tc>
                  <a:txBody>
                    <a:bodyPr/>
                    <a:lstStyle/>
                    <a:p>
                      <a:r>
                        <a:rPr lang="en-US"/>
                        <a:t>James</a:t>
                      </a:r>
                    </a:p>
                  </a:txBody>
                  <a:tcPr/>
                </a:tc>
                <a:tc>
                  <a:txBody>
                    <a:bodyPr/>
                    <a:lstStyle/>
                    <a:p>
                      <a:r>
                        <a:rPr lang="en-US"/>
                        <a:t>Freshman</a:t>
                      </a:r>
                    </a:p>
                  </a:txBody>
                  <a:tcPr/>
                </a:tc>
                <a:tc>
                  <a:txBody>
                    <a:bodyPr/>
                    <a:lstStyle/>
                    <a:p>
                      <a:r>
                        <a:rPr lang="en-US"/>
                        <a:t>09/20/1999</a:t>
                      </a:r>
                    </a:p>
                  </a:txBody>
                  <a:tcPr/>
                </a:tc>
                <a:extLst>
                  <a:ext uri="{0D108BD9-81ED-4DB2-BD59-A6C34878D82A}">
                    <a16:rowId xmlns:a16="http://schemas.microsoft.com/office/drawing/2014/main" val="1885704986"/>
                  </a:ext>
                </a:extLst>
              </a:tr>
            </a:tbl>
          </a:graphicData>
        </a:graphic>
      </p:graphicFrame>
      <p:graphicFrame>
        <p:nvGraphicFramePr>
          <p:cNvPr id="6" name="Table 6">
            <a:extLst>
              <a:ext uri="{FF2B5EF4-FFF2-40B4-BE49-F238E27FC236}">
                <a16:creationId xmlns:a16="http://schemas.microsoft.com/office/drawing/2014/main" id="{512AF594-BEDD-4870-96D0-CD00673DCADF}"/>
              </a:ext>
            </a:extLst>
          </p:cNvPr>
          <p:cNvGraphicFramePr>
            <a:graphicFrameLocks noGrp="1"/>
          </p:cNvGraphicFramePr>
          <p:nvPr>
            <p:extLst>
              <p:ext uri="{D42A27DB-BD31-4B8C-83A1-F6EECF244321}">
                <p14:modId xmlns:p14="http://schemas.microsoft.com/office/powerpoint/2010/main" val="2530428160"/>
              </p:ext>
            </p:extLst>
          </p:nvPr>
        </p:nvGraphicFramePr>
        <p:xfrm>
          <a:off x="5567680" y="1695768"/>
          <a:ext cx="5115560" cy="1497754"/>
        </p:xfrm>
        <a:graphic>
          <a:graphicData uri="http://schemas.openxmlformats.org/drawingml/2006/table">
            <a:tbl>
              <a:tblPr firstRow="1" bandRow="1">
                <a:tableStyleId>{5C22544A-7EE6-4342-B048-85BDC9FD1C3A}</a:tableStyleId>
              </a:tblPr>
              <a:tblGrid>
                <a:gridCol w="955040">
                  <a:extLst>
                    <a:ext uri="{9D8B030D-6E8A-4147-A177-3AD203B41FA5}">
                      <a16:colId xmlns:a16="http://schemas.microsoft.com/office/drawing/2014/main" val="771766076"/>
                    </a:ext>
                  </a:extLst>
                </a:gridCol>
                <a:gridCol w="2455333">
                  <a:extLst>
                    <a:ext uri="{9D8B030D-6E8A-4147-A177-3AD203B41FA5}">
                      <a16:colId xmlns:a16="http://schemas.microsoft.com/office/drawing/2014/main" val="1920248940"/>
                    </a:ext>
                  </a:extLst>
                </a:gridCol>
                <a:gridCol w="1705187">
                  <a:extLst>
                    <a:ext uri="{9D8B030D-6E8A-4147-A177-3AD203B41FA5}">
                      <a16:colId xmlns:a16="http://schemas.microsoft.com/office/drawing/2014/main" val="1436200667"/>
                    </a:ext>
                  </a:extLst>
                </a:gridCol>
              </a:tblGrid>
              <a:tr h="370840">
                <a:tc>
                  <a:txBody>
                    <a:bodyPr/>
                    <a:lstStyle/>
                    <a:p>
                      <a:r>
                        <a:rPr lang="en-US"/>
                        <a:t>ClassID</a:t>
                      </a:r>
                    </a:p>
                  </a:txBody>
                  <a:tcPr/>
                </a:tc>
                <a:tc>
                  <a:txBody>
                    <a:bodyPr/>
                    <a:lstStyle/>
                    <a:p>
                      <a:r>
                        <a:rPr lang="en-US"/>
                        <a:t>Title</a:t>
                      </a:r>
                    </a:p>
                  </a:txBody>
                  <a:tcPr/>
                </a:tc>
                <a:tc>
                  <a:txBody>
                    <a:bodyPr/>
                    <a:lstStyle/>
                    <a:p>
                      <a:r>
                        <a:rPr lang="en-US"/>
                        <a:t>ClassNum</a:t>
                      </a:r>
                    </a:p>
                  </a:txBody>
                  <a:tcPr/>
                </a:tc>
                <a:extLst>
                  <a:ext uri="{0D108BD9-81ED-4DB2-BD59-A6C34878D82A}">
                    <a16:rowId xmlns:a16="http://schemas.microsoft.com/office/drawing/2014/main" val="2029655093"/>
                  </a:ext>
                </a:extLst>
              </a:tr>
              <a:tr h="385234">
                <a:tc>
                  <a:txBody>
                    <a:bodyPr/>
                    <a:lstStyle/>
                    <a:p>
                      <a:r>
                        <a:rPr lang="en-US"/>
                        <a:t>1005</a:t>
                      </a:r>
                    </a:p>
                  </a:txBody>
                  <a:tcPr/>
                </a:tc>
                <a:tc>
                  <a:txBody>
                    <a:bodyPr/>
                    <a:lstStyle/>
                    <a:p>
                      <a:r>
                        <a:rPr lang="en-US"/>
                        <a:t>Intro to Art History</a:t>
                      </a:r>
                    </a:p>
                  </a:txBody>
                  <a:tcPr/>
                </a:tc>
                <a:tc>
                  <a:txBody>
                    <a:bodyPr/>
                    <a:lstStyle/>
                    <a:p>
                      <a:r>
                        <a:rPr lang="en-US"/>
                        <a:t>500</a:t>
                      </a:r>
                    </a:p>
                  </a:txBody>
                  <a:tcPr/>
                </a:tc>
                <a:extLst>
                  <a:ext uri="{0D108BD9-81ED-4DB2-BD59-A6C34878D82A}">
                    <a16:rowId xmlns:a16="http://schemas.microsoft.com/office/drawing/2014/main" val="201851390"/>
                  </a:ext>
                </a:extLst>
              </a:tr>
              <a:tr h="370840">
                <a:tc>
                  <a:txBody>
                    <a:bodyPr/>
                    <a:lstStyle/>
                    <a:p>
                      <a:r>
                        <a:rPr lang="en-US"/>
                        <a:t>1006</a:t>
                      </a:r>
                    </a:p>
                  </a:txBody>
                  <a:tcPr/>
                </a:tc>
                <a:tc>
                  <a:txBody>
                    <a:bodyPr/>
                    <a:lstStyle/>
                    <a:p>
                      <a:r>
                        <a:rPr lang="en-US"/>
                        <a:t>Intro to SQL</a:t>
                      </a:r>
                    </a:p>
                  </a:txBody>
                  <a:tcPr/>
                </a:tc>
                <a:tc>
                  <a:txBody>
                    <a:bodyPr/>
                    <a:lstStyle/>
                    <a:p>
                      <a:r>
                        <a:rPr lang="en-US"/>
                        <a:t>501</a:t>
                      </a:r>
                    </a:p>
                  </a:txBody>
                  <a:tcPr/>
                </a:tc>
                <a:extLst>
                  <a:ext uri="{0D108BD9-81ED-4DB2-BD59-A6C34878D82A}">
                    <a16:rowId xmlns:a16="http://schemas.microsoft.com/office/drawing/2014/main" val="3775965048"/>
                  </a:ext>
                </a:extLst>
              </a:tr>
              <a:tr h="370840">
                <a:tc>
                  <a:txBody>
                    <a:bodyPr/>
                    <a:lstStyle/>
                    <a:p>
                      <a:r>
                        <a:rPr lang="en-US"/>
                        <a:t>1009</a:t>
                      </a:r>
                    </a:p>
                  </a:txBody>
                  <a:tcPr/>
                </a:tc>
                <a:tc>
                  <a:txBody>
                    <a:bodyPr/>
                    <a:lstStyle/>
                    <a:p>
                      <a:r>
                        <a:rPr lang="en-US"/>
                        <a:t>Intro to Datebases</a:t>
                      </a:r>
                    </a:p>
                  </a:txBody>
                  <a:tcPr/>
                </a:tc>
                <a:tc>
                  <a:txBody>
                    <a:bodyPr/>
                    <a:lstStyle/>
                    <a:p>
                      <a:r>
                        <a:rPr lang="en-US"/>
                        <a:t>300</a:t>
                      </a:r>
                    </a:p>
                  </a:txBody>
                  <a:tcPr/>
                </a:tc>
                <a:extLst>
                  <a:ext uri="{0D108BD9-81ED-4DB2-BD59-A6C34878D82A}">
                    <a16:rowId xmlns:a16="http://schemas.microsoft.com/office/drawing/2014/main" val="1382912850"/>
                  </a:ext>
                </a:extLst>
              </a:tr>
            </a:tbl>
          </a:graphicData>
        </a:graphic>
      </p:graphicFrame>
      <p:sp>
        <p:nvSpPr>
          <p:cNvPr id="7" name="TextBox 6">
            <a:extLst>
              <a:ext uri="{FF2B5EF4-FFF2-40B4-BE49-F238E27FC236}">
                <a16:creationId xmlns:a16="http://schemas.microsoft.com/office/drawing/2014/main" id="{ACBF48E1-4B22-4701-BA35-4D00A406C670}"/>
              </a:ext>
            </a:extLst>
          </p:cNvPr>
          <p:cNvSpPr txBox="1"/>
          <p:nvPr/>
        </p:nvSpPr>
        <p:spPr>
          <a:xfrm>
            <a:off x="677334" y="1355514"/>
            <a:ext cx="1991360" cy="369332"/>
          </a:xfrm>
          <a:prstGeom prst="rect">
            <a:avLst/>
          </a:prstGeom>
          <a:noFill/>
        </p:spPr>
        <p:txBody>
          <a:bodyPr wrap="square" rtlCol="0">
            <a:spAutoFit/>
          </a:bodyPr>
          <a:lstStyle/>
          <a:p>
            <a:r>
              <a:rPr lang="en-US"/>
              <a:t>Courses_Students</a:t>
            </a:r>
          </a:p>
        </p:txBody>
      </p:sp>
      <p:sp>
        <p:nvSpPr>
          <p:cNvPr id="8" name="TextBox 7">
            <a:extLst>
              <a:ext uri="{FF2B5EF4-FFF2-40B4-BE49-F238E27FC236}">
                <a16:creationId xmlns:a16="http://schemas.microsoft.com/office/drawing/2014/main" id="{49A17F8C-3843-46DA-9AEC-8B00FC39F5A4}"/>
              </a:ext>
            </a:extLst>
          </p:cNvPr>
          <p:cNvSpPr txBox="1"/>
          <p:nvPr/>
        </p:nvSpPr>
        <p:spPr>
          <a:xfrm>
            <a:off x="744220" y="3663488"/>
            <a:ext cx="2247731" cy="369332"/>
          </a:xfrm>
          <a:prstGeom prst="rect">
            <a:avLst/>
          </a:prstGeom>
          <a:noFill/>
        </p:spPr>
        <p:txBody>
          <a:bodyPr wrap="none" rtlCol="0">
            <a:spAutoFit/>
          </a:bodyPr>
          <a:lstStyle/>
          <a:p>
            <a:r>
              <a:rPr lang="en-US"/>
              <a:t>Students_Attendees</a:t>
            </a:r>
          </a:p>
        </p:txBody>
      </p:sp>
      <p:sp>
        <p:nvSpPr>
          <p:cNvPr id="9" name="TextBox 8">
            <a:extLst>
              <a:ext uri="{FF2B5EF4-FFF2-40B4-BE49-F238E27FC236}">
                <a16:creationId xmlns:a16="http://schemas.microsoft.com/office/drawing/2014/main" id="{A1B56FE2-9ED4-4520-B00F-606B8B4895A3}"/>
              </a:ext>
            </a:extLst>
          </p:cNvPr>
          <p:cNvSpPr txBox="1"/>
          <p:nvPr/>
        </p:nvSpPr>
        <p:spPr>
          <a:xfrm>
            <a:off x="5567680" y="1355514"/>
            <a:ext cx="1762021" cy="369332"/>
          </a:xfrm>
          <a:prstGeom prst="rect">
            <a:avLst/>
          </a:prstGeom>
          <a:noFill/>
        </p:spPr>
        <p:txBody>
          <a:bodyPr wrap="none" rtlCol="0">
            <a:spAutoFit/>
          </a:bodyPr>
          <a:lstStyle/>
          <a:p>
            <a:r>
              <a:rPr lang="en-US"/>
              <a:t>School_Courses</a:t>
            </a:r>
          </a:p>
        </p:txBody>
      </p:sp>
      <p:cxnSp>
        <p:nvCxnSpPr>
          <p:cNvPr id="22" name="Straight Connector 21">
            <a:extLst>
              <a:ext uri="{FF2B5EF4-FFF2-40B4-BE49-F238E27FC236}">
                <a16:creationId xmlns:a16="http://schemas.microsoft.com/office/drawing/2014/main" id="{452C45F2-0FC4-407E-B744-D6325BB0EFDC}"/>
              </a:ext>
            </a:extLst>
          </p:cNvPr>
          <p:cNvCxnSpPr/>
          <p:nvPr/>
        </p:nvCxnSpPr>
        <p:spPr>
          <a:xfrm>
            <a:off x="5958840" y="3276600"/>
            <a:ext cx="0" cy="386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2A25E-130E-49EE-BA7E-6D6A3A8B2A80}"/>
              </a:ext>
            </a:extLst>
          </p:cNvPr>
          <p:cNvCxnSpPr/>
          <p:nvPr/>
        </p:nvCxnSpPr>
        <p:spPr>
          <a:xfrm flipH="1">
            <a:off x="2407920" y="3663488"/>
            <a:ext cx="3535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878520-DE47-4B92-BB53-847A2EBF5352}"/>
              </a:ext>
            </a:extLst>
          </p:cNvPr>
          <p:cNvCxnSpPr/>
          <p:nvPr/>
        </p:nvCxnSpPr>
        <p:spPr>
          <a:xfrm flipV="1">
            <a:off x="2407920" y="3276600"/>
            <a:ext cx="0" cy="38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229496-1C78-4C92-9EF3-BA3966C4A7EF}"/>
              </a:ext>
            </a:extLst>
          </p:cNvPr>
          <p:cNvCxnSpPr/>
          <p:nvPr/>
        </p:nvCxnSpPr>
        <p:spPr>
          <a:xfrm flipH="1">
            <a:off x="381000" y="4198620"/>
            <a:ext cx="2362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B31722-172C-4F15-8A77-81FA10C5B0C7}"/>
              </a:ext>
            </a:extLst>
          </p:cNvPr>
          <p:cNvCxnSpPr/>
          <p:nvPr/>
        </p:nvCxnSpPr>
        <p:spPr>
          <a:xfrm flipV="1">
            <a:off x="381000" y="1930400"/>
            <a:ext cx="0" cy="2268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4A8A3B-7E33-455E-A9C0-36F9AD48B74F}"/>
              </a:ext>
            </a:extLst>
          </p:cNvPr>
          <p:cNvCxnSpPr/>
          <p:nvPr/>
        </p:nvCxnSpPr>
        <p:spPr>
          <a:xfrm>
            <a:off x="381000" y="1930400"/>
            <a:ext cx="319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62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8DC7-68F5-4C85-BCAB-09A8AD34777A}"/>
              </a:ext>
            </a:extLst>
          </p:cNvPr>
          <p:cNvSpPr>
            <a:spLocks noGrp="1"/>
          </p:cNvSpPr>
          <p:nvPr>
            <p:ph type="title"/>
          </p:nvPr>
        </p:nvSpPr>
        <p:spPr/>
        <p:txBody>
          <a:bodyPr/>
          <a:lstStyle/>
          <a:p>
            <a:r>
              <a:rPr lang="en-US"/>
              <a:t>The Relational Model </a:t>
            </a:r>
          </a:p>
        </p:txBody>
      </p:sp>
      <p:graphicFrame>
        <p:nvGraphicFramePr>
          <p:cNvPr id="4" name="Table 4">
            <a:extLst>
              <a:ext uri="{FF2B5EF4-FFF2-40B4-BE49-F238E27FC236}">
                <a16:creationId xmlns:a16="http://schemas.microsoft.com/office/drawing/2014/main" id="{254601D7-9FD6-490F-BB23-DB89142A22D8}"/>
              </a:ext>
            </a:extLst>
          </p:cNvPr>
          <p:cNvGraphicFramePr>
            <a:graphicFrameLocks noGrp="1"/>
          </p:cNvGraphicFramePr>
          <p:nvPr>
            <p:ph idx="1"/>
            <p:extLst>
              <p:ext uri="{D42A27DB-BD31-4B8C-83A1-F6EECF244321}">
                <p14:modId xmlns:p14="http://schemas.microsoft.com/office/powerpoint/2010/main" val="4218858265"/>
              </p:ext>
            </p:extLst>
          </p:nvPr>
        </p:nvGraphicFramePr>
        <p:xfrm>
          <a:off x="2849880" y="2687320"/>
          <a:ext cx="6492240" cy="1483360"/>
        </p:xfrm>
        <a:graphic>
          <a:graphicData uri="http://schemas.openxmlformats.org/drawingml/2006/table">
            <a:tbl>
              <a:tblPr firstRow="1" bandRow="1">
                <a:tableStyleId>{5C22544A-7EE6-4342-B048-85BDC9FD1C3A}</a:tableStyleId>
              </a:tblPr>
              <a:tblGrid>
                <a:gridCol w="1592580">
                  <a:extLst>
                    <a:ext uri="{9D8B030D-6E8A-4147-A177-3AD203B41FA5}">
                      <a16:colId xmlns:a16="http://schemas.microsoft.com/office/drawing/2014/main" val="1700564794"/>
                    </a:ext>
                  </a:extLst>
                </a:gridCol>
                <a:gridCol w="1988820">
                  <a:extLst>
                    <a:ext uri="{9D8B030D-6E8A-4147-A177-3AD203B41FA5}">
                      <a16:colId xmlns:a16="http://schemas.microsoft.com/office/drawing/2014/main" val="1335189491"/>
                    </a:ext>
                  </a:extLst>
                </a:gridCol>
                <a:gridCol w="2910840">
                  <a:extLst>
                    <a:ext uri="{9D8B030D-6E8A-4147-A177-3AD203B41FA5}">
                      <a16:colId xmlns:a16="http://schemas.microsoft.com/office/drawing/2014/main" val="2618302981"/>
                    </a:ext>
                  </a:extLst>
                </a:gridCol>
              </a:tblGrid>
              <a:tr h="370840">
                <a:tc>
                  <a:txBody>
                    <a:bodyPr/>
                    <a:lstStyle/>
                    <a:p>
                      <a:r>
                        <a:rPr lang="en-US"/>
                        <a:t>CustomerID</a:t>
                      </a:r>
                    </a:p>
                  </a:txBody>
                  <a:tcPr/>
                </a:tc>
                <a:tc>
                  <a:txBody>
                    <a:bodyPr/>
                    <a:lstStyle/>
                    <a:p>
                      <a:r>
                        <a:rPr lang="en-US"/>
                        <a:t>CustomerName</a:t>
                      </a:r>
                    </a:p>
                  </a:txBody>
                  <a:tcPr/>
                </a:tc>
                <a:tc>
                  <a:txBody>
                    <a:bodyPr/>
                    <a:lstStyle/>
                    <a:p>
                      <a:r>
                        <a:rPr lang="en-US"/>
                        <a:t>Status</a:t>
                      </a:r>
                    </a:p>
                  </a:txBody>
                  <a:tcPr/>
                </a:tc>
                <a:extLst>
                  <a:ext uri="{0D108BD9-81ED-4DB2-BD59-A6C34878D82A}">
                    <a16:rowId xmlns:a16="http://schemas.microsoft.com/office/drawing/2014/main" val="4088159482"/>
                  </a:ext>
                </a:extLst>
              </a:tr>
              <a:tr h="370840">
                <a:tc>
                  <a:txBody>
                    <a:bodyPr/>
                    <a:lstStyle/>
                    <a:p>
                      <a:pPr algn="r"/>
                      <a:r>
                        <a:rPr lang="en-US"/>
                        <a:t>1</a:t>
                      </a:r>
                    </a:p>
                  </a:txBody>
                  <a:tcPr/>
                </a:tc>
                <a:tc>
                  <a:txBody>
                    <a:bodyPr/>
                    <a:lstStyle/>
                    <a:p>
                      <a:r>
                        <a:rPr lang="en-US"/>
                        <a:t>Instagram</a:t>
                      </a:r>
                    </a:p>
                  </a:txBody>
                  <a:tcPr/>
                </a:tc>
                <a:tc>
                  <a:txBody>
                    <a:bodyPr/>
                    <a:lstStyle/>
                    <a:p>
                      <a:r>
                        <a:rPr lang="en-US"/>
                        <a:t>Active</a:t>
                      </a:r>
                    </a:p>
                  </a:txBody>
                  <a:tcPr/>
                </a:tc>
                <a:extLst>
                  <a:ext uri="{0D108BD9-81ED-4DB2-BD59-A6C34878D82A}">
                    <a16:rowId xmlns:a16="http://schemas.microsoft.com/office/drawing/2014/main" val="3581120022"/>
                  </a:ext>
                </a:extLst>
              </a:tr>
              <a:tr h="370840">
                <a:tc>
                  <a:txBody>
                    <a:bodyPr/>
                    <a:lstStyle/>
                    <a:p>
                      <a:pPr algn="r"/>
                      <a:r>
                        <a:rPr lang="en-US"/>
                        <a:t>2</a:t>
                      </a:r>
                    </a:p>
                  </a:txBody>
                  <a:tcPr/>
                </a:tc>
                <a:tc>
                  <a:txBody>
                    <a:bodyPr/>
                    <a:lstStyle/>
                    <a:p>
                      <a:r>
                        <a:rPr lang="en-US"/>
                        <a:t>Facebook</a:t>
                      </a:r>
                    </a:p>
                  </a:txBody>
                  <a:tcPr/>
                </a:tc>
                <a:tc>
                  <a:txBody>
                    <a:bodyPr/>
                    <a:lstStyle/>
                    <a:p>
                      <a:r>
                        <a:rPr lang="en-US"/>
                        <a:t>Active</a:t>
                      </a:r>
                    </a:p>
                  </a:txBody>
                  <a:tcPr/>
                </a:tc>
                <a:extLst>
                  <a:ext uri="{0D108BD9-81ED-4DB2-BD59-A6C34878D82A}">
                    <a16:rowId xmlns:a16="http://schemas.microsoft.com/office/drawing/2014/main" val="4110346178"/>
                  </a:ext>
                </a:extLst>
              </a:tr>
              <a:tr h="370840">
                <a:tc>
                  <a:txBody>
                    <a:bodyPr/>
                    <a:lstStyle/>
                    <a:p>
                      <a:pPr algn="r"/>
                      <a:r>
                        <a:rPr lang="en-US"/>
                        <a:t>3</a:t>
                      </a:r>
                    </a:p>
                  </a:txBody>
                  <a:tcPr/>
                </a:tc>
                <a:tc>
                  <a:txBody>
                    <a:bodyPr/>
                    <a:lstStyle/>
                    <a:p>
                      <a:r>
                        <a:rPr lang="en-US"/>
                        <a:t>Myspace</a:t>
                      </a:r>
                    </a:p>
                  </a:txBody>
                  <a:tcPr/>
                </a:tc>
                <a:tc>
                  <a:txBody>
                    <a:bodyPr/>
                    <a:lstStyle/>
                    <a:p>
                      <a:r>
                        <a:rPr lang="en-US"/>
                        <a:t>Inactive</a:t>
                      </a:r>
                    </a:p>
                  </a:txBody>
                  <a:tcPr/>
                </a:tc>
                <a:extLst>
                  <a:ext uri="{0D108BD9-81ED-4DB2-BD59-A6C34878D82A}">
                    <a16:rowId xmlns:a16="http://schemas.microsoft.com/office/drawing/2014/main" val="1077161181"/>
                  </a:ext>
                </a:extLst>
              </a:tr>
            </a:tbl>
          </a:graphicData>
        </a:graphic>
      </p:graphicFrame>
      <p:cxnSp>
        <p:nvCxnSpPr>
          <p:cNvPr id="6" name="Straight Arrow Connector 5">
            <a:extLst>
              <a:ext uri="{FF2B5EF4-FFF2-40B4-BE49-F238E27FC236}">
                <a16:creationId xmlns:a16="http://schemas.microsoft.com/office/drawing/2014/main" id="{D717B3B1-25BE-40D8-A1C4-13115B6D063C}"/>
              </a:ext>
            </a:extLst>
          </p:cNvPr>
          <p:cNvCxnSpPr>
            <a:cxnSpLocks/>
          </p:cNvCxnSpPr>
          <p:nvPr/>
        </p:nvCxnSpPr>
        <p:spPr>
          <a:xfrm>
            <a:off x="3550920" y="2125980"/>
            <a:ext cx="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CEEAD3-0F28-470A-B755-C4B583A27B38}"/>
              </a:ext>
            </a:extLst>
          </p:cNvPr>
          <p:cNvSpPr txBox="1"/>
          <p:nvPr/>
        </p:nvSpPr>
        <p:spPr>
          <a:xfrm>
            <a:off x="2849880" y="1690688"/>
            <a:ext cx="1303883" cy="369332"/>
          </a:xfrm>
          <a:prstGeom prst="rect">
            <a:avLst/>
          </a:prstGeom>
          <a:noFill/>
        </p:spPr>
        <p:txBody>
          <a:bodyPr wrap="none" rtlCol="0">
            <a:spAutoFit/>
          </a:bodyPr>
          <a:lstStyle/>
          <a:p>
            <a:r>
              <a:rPr lang="en-US"/>
              <a:t>Primary Key</a:t>
            </a:r>
          </a:p>
        </p:txBody>
      </p:sp>
      <p:cxnSp>
        <p:nvCxnSpPr>
          <p:cNvPr id="14" name="Straight Arrow Connector 13">
            <a:extLst>
              <a:ext uri="{FF2B5EF4-FFF2-40B4-BE49-F238E27FC236}">
                <a16:creationId xmlns:a16="http://schemas.microsoft.com/office/drawing/2014/main" id="{C3E9AA8A-3641-404A-809F-126512B8D87C}"/>
              </a:ext>
            </a:extLst>
          </p:cNvPr>
          <p:cNvCxnSpPr/>
          <p:nvPr/>
        </p:nvCxnSpPr>
        <p:spPr>
          <a:xfrm>
            <a:off x="1828800" y="3208020"/>
            <a:ext cx="815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AC6F4A-2E27-45B2-856E-16B6C122A365}"/>
              </a:ext>
            </a:extLst>
          </p:cNvPr>
          <p:cNvSpPr txBox="1"/>
          <p:nvPr/>
        </p:nvSpPr>
        <p:spPr>
          <a:xfrm>
            <a:off x="411556" y="2992358"/>
            <a:ext cx="1408655" cy="369332"/>
          </a:xfrm>
          <a:prstGeom prst="rect">
            <a:avLst/>
          </a:prstGeom>
          <a:noFill/>
        </p:spPr>
        <p:txBody>
          <a:bodyPr wrap="none" rtlCol="0">
            <a:spAutoFit/>
          </a:bodyPr>
          <a:lstStyle/>
          <a:p>
            <a:r>
              <a:rPr lang="en-US"/>
              <a:t>Row or Tuple</a:t>
            </a:r>
          </a:p>
        </p:txBody>
      </p:sp>
      <p:sp>
        <p:nvSpPr>
          <p:cNvPr id="16" name="Rectangle 15">
            <a:extLst>
              <a:ext uri="{FF2B5EF4-FFF2-40B4-BE49-F238E27FC236}">
                <a16:creationId xmlns:a16="http://schemas.microsoft.com/office/drawing/2014/main" id="{EA4900B6-C638-4508-8404-C729CBECA75E}"/>
              </a:ext>
            </a:extLst>
          </p:cNvPr>
          <p:cNvSpPr/>
          <p:nvPr/>
        </p:nvSpPr>
        <p:spPr>
          <a:xfrm>
            <a:off x="2758440" y="3023354"/>
            <a:ext cx="6675119" cy="405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1211C72-C73C-4833-B8B7-E79B76C13559}"/>
              </a:ext>
            </a:extLst>
          </p:cNvPr>
          <p:cNvCxnSpPr/>
          <p:nvPr/>
        </p:nvCxnSpPr>
        <p:spPr>
          <a:xfrm flipV="1">
            <a:off x="7543800" y="4320540"/>
            <a:ext cx="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2FC5F7-978D-440C-A6A8-62BBBF6A60A5}"/>
              </a:ext>
            </a:extLst>
          </p:cNvPr>
          <p:cNvSpPr txBox="1"/>
          <p:nvPr/>
        </p:nvSpPr>
        <p:spPr>
          <a:xfrm>
            <a:off x="6512299" y="5126394"/>
            <a:ext cx="2063001" cy="369332"/>
          </a:xfrm>
          <a:prstGeom prst="rect">
            <a:avLst/>
          </a:prstGeom>
          <a:noFill/>
        </p:spPr>
        <p:txBody>
          <a:bodyPr wrap="none" rtlCol="0">
            <a:spAutoFit/>
          </a:bodyPr>
          <a:lstStyle/>
          <a:p>
            <a:r>
              <a:rPr lang="en-US"/>
              <a:t>Column or Attribute</a:t>
            </a:r>
          </a:p>
        </p:txBody>
      </p:sp>
      <p:sp>
        <p:nvSpPr>
          <p:cNvPr id="22" name="Rectangle 21">
            <a:extLst>
              <a:ext uri="{FF2B5EF4-FFF2-40B4-BE49-F238E27FC236}">
                <a16:creationId xmlns:a16="http://schemas.microsoft.com/office/drawing/2014/main" id="{FB968447-6419-4121-B480-25FF694F39B6}"/>
              </a:ext>
            </a:extLst>
          </p:cNvPr>
          <p:cNvSpPr/>
          <p:nvPr/>
        </p:nvSpPr>
        <p:spPr>
          <a:xfrm>
            <a:off x="6446520" y="2552700"/>
            <a:ext cx="2987039" cy="1617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E868C43-EA0E-407F-B545-383939402770}"/>
              </a:ext>
            </a:extLst>
          </p:cNvPr>
          <p:cNvSpPr txBox="1"/>
          <p:nvPr/>
        </p:nvSpPr>
        <p:spPr>
          <a:xfrm>
            <a:off x="1828800" y="4664729"/>
            <a:ext cx="3192779" cy="923330"/>
          </a:xfrm>
          <a:prstGeom prst="rect">
            <a:avLst/>
          </a:prstGeom>
          <a:noFill/>
        </p:spPr>
        <p:txBody>
          <a:bodyPr wrap="square" rtlCol="0">
            <a:spAutoFit/>
          </a:bodyPr>
          <a:lstStyle/>
          <a:p>
            <a:r>
              <a:rPr lang="en-US"/>
              <a:t>Rows are cardinality</a:t>
            </a:r>
          </a:p>
          <a:p>
            <a:r>
              <a:rPr lang="en-US"/>
              <a:t>Columns are degree</a:t>
            </a:r>
          </a:p>
          <a:p>
            <a:r>
              <a:rPr lang="en-US"/>
              <a:t>Table called a Relation</a:t>
            </a:r>
          </a:p>
        </p:txBody>
      </p:sp>
    </p:spTree>
    <p:extLst>
      <p:ext uri="{BB962C8B-B14F-4D97-AF65-F5344CB8AC3E}">
        <p14:creationId xmlns:p14="http://schemas.microsoft.com/office/powerpoint/2010/main" val="1529766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FAC9-2719-420F-B8C2-2C9EC81F96FE}"/>
              </a:ext>
            </a:extLst>
          </p:cNvPr>
          <p:cNvSpPr>
            <a:spLocks noGrp="1"/>
          </p:cNvSpPr>
          <p:nvPr>
            <p:ph type="title"/>
          </p:nvPr>
        </p:nvSpPr>
        <p:spPr/>
        <p:txBody>
          <a:bodyPr/>
          <a:lstStyle/>
          <a:p>
            <a:r>
              <a:rPr lang="en-US"/>
              <a:t>Schema Example</a:t>
            </a:r>
            <a:endParaRPr lang="en-US" dirty="0"/>
          </a:p>
        </p:txBody>
      </p:sp>
      <p:pic>
        <p:nvPicPr>
          <p:cNvPr id="5" name="Content Placeholder 4">
            <a:extLst>
              <a:ext uri="{FF2B5EF4-FFF2-40B4-BE49-F238E27FC236}">
                <a16:creationId xmlns:a16="http://schemas.microsoft.com/office/drawing/2014/main" id="{EC0AA74D-3800-4DF6-84D9-15BD603A5F53}"/>
              </a:ext>
            </a:extLst>
          </p:cNvPr>
          <p:cNvPicPr>
            <a:picLocks noGrp="1" noChangeAspect="1"/>
          </p:cNvPicPr>
          <p:nvPr>
            <p:ph idx="1"/>
          </p:nvPr>
        </p:nvPicPr>
        <p:blipFill>
          <a:blip r:embed="rId2"/>
          <a:stretch>
            <a:fillRect/>
          </a:stretch>
        </p:blipFill>
        <p:spPr>
          <a:xfrm>
            <a:off x="1730214" y="1448312"/>
            <a:ext cx="6637563" cy="5191828"/>
          </a:xfrm>
        </p:spPr>
      </p:pic>
      <p:sp>
        <p:nvSpPr>
          <p:cNvPr id="34" name="TextBox 33">
            <a:extLst>
              <a:ext uri="{FF2B5EF4-FFF2-40B4-BE49-F238E27FC236}">
                <a16:creationId xmlns:a16="http://schemas.microsoft.com/office/drawing/2014/main" id="{C3F73C83-D357-496C-BB28-77B77ADCE124}"/>
              </a:ext>
            </a:extLst>
          </p:cNvPr>
          <p:cNvSpPr txBox="1"/>
          <p:nvPr/>
        </p:nvSpPr>
        <p:spPr>
          <a:xfrm>
            <a:off x="5371388" y="6627168"/>
            <a:ext cx="3047527" cy="230832"/>
          </a:xfrm>
          <a:prstGeom prst="rect">
            <a:avLst/>
          </a:prstGeom>
          <a:noFill/>
        </p:spPr>
        <p:txBody>
          <a:bodyPr wrap="square">
            <a:spAutoFit/>
          </a:bodyPr>
          <a:lstStyle/>
          <a:p>
            <a:r>
              <a:rPr lang="en-US" sz="900" dirty="0"/>
              <a:t>https://database.guide/what-is-a-database-schema/</a:t>
            </a:r>
          </a:p>
        </p:txBody>
      </p:sp>
    </p:spTree>
    <p:extLst>
      <p:ext uri="{BB962C8B-B14F-4D97-AF65-F5344CB8AC3E}">
        <p14:creationId xmlns:p14="http://schemas.microsoft.com/office/powerpoint/2010/main" val="40391689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TotalTime>
  <Words>1572</Words>
  <Application>Microsoft Office PowerPoint</Application>
  <PresentationFormat>Widescreen</PresentationFormat>
  <Paragraphs>272</Paragraphs>
  <Slides>37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Century Gothic</vt:lpstr>
      <vt:lpstr>Trebuchet MS</vt:lpstr>
      <vt:lpstr>Wingdings</vt:lpstr>
      <vt:lpstr>Wingdings 3</vt:lpstr>
      <vt:lpstr>Facet</vt:lpstr>
      <vt:lpstr>SQL (Basic)</vt:lpstr>
      <vt:lpstr>Before we start</vt:lpstr>
      <vt:lpstr>Agenda</vt:lpstr>
      <vt:lpstr>If you want to…</vt:lpstr>
      <vt:lpstr>SQL Overview</vt:lpstr>
      <vt:lpstr>Relational Databases</vt:lpstr>
      <vt:lpstr>Relational DBMS</vt:lpstr>
      <vt:lpstr>The Relational Model </vt:lpstr>
      <vt:lpstr>Schema Example</vt:lpstr>
      <vt:lpstr>Vocabulary</vt:lpstr>
      <vt:lpstr>Basic SQL Statements</vt:lpstr>
      <vt:lpstr>SQL Severs Syntax</vt:lpstr>
      <vt:lpstr>Interface </vt:lpstr>
      <vt:lpstr>Today’s Data</vt:lpstr>
      <vt:lpstr>Basic SQL Commands</vt:lpstr>
      <vt:lpstr>Demo Agenda</vt:lpstr>
      <vt:lpstr>Import CSV</vt:lpstr>
      <vt:lpstr>Import CSV (cont.)</vt:lpstr>
      <vt:lpstr>Import CSV (cont.)</vt:lpstr>
      <vt:lpstr>Import CSV (cont.)</vt:lpstr>
      <vt:lpstr>Successful Import of CSV</vt:lpstr>
      <vt:lpstr>Select </vt:lpstr>
      <vt:lpstr>Where and Order by</vt:lpstr>
      <vt:lpstr>Create Table</vt:lpstr>
      <vt:lpstr>Refresh</vt:lpstr>
      <vt:lpstr>Insert data </vt:lpstr>
      <vt:lpstr>Insert data (alternative)</vt:lpstr>
      <vt:lpstr>Insert data (cont.)</vt:lpstr>
      <vt:lpstr>Joins and Alias</vt:lpstr>
      <vt:lpstr>Aggregate Functions</vt:lpstr>
      <vt:lpstr>Operation Order</vt:lpstr>
      <vt:lpstr>Save</vt:lpstr>
      <vt:lpstr>Activity</vt:lpstr>
      <vt:lpstr>Questions</vt:lpstr>
      <vt:lpstr>Answers</vt:lpstr>
      <vt:lpstr>Resources</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(Basic)</dc:title>
  <dc:creator>Vanessa Casillas</dc:creator>
  <cp:lastModifiedBy>Vanessa Casillas</cp:lastModifiedBy>
  <cp:revision>2</cp:revision>
  <dcterms:created xsi:type="dcterms:W3CDTF">2021-10-04T00:33:40Z</dcterms:created>
  <dcterms:modified xsi:type="dcterms:W3CDTF">2021-11-05T20:40:53Z</dcterms:modified>
</cp:coreProperties>
</file>